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70" r:id="rId5"/>
    <p:sldId id="259" r:id="rId6"/>
    <p:sldId id="266" r:id="rId7"/>
    <p:sldId id="271" r:id="rId8"/>
    <p:sldId id="260" r:id="rId9"/>
    <p:sldId id="264" r:id="rId10"/>
    <p:sldId id="272" r:id="rId11"/>
    <p:sldId id="263" r:id="rId12"/>
    <p:sldId id="265" r:id="rId13"/>
    <p:sldId id="273" r:id="rId14"/>
    <p:sldId id="261" r:id="rId15"/>
    <p:sldId id="268" r:id="rId16"/>
    <p:sldId id="258" r:id="rId17"/>
    <p:sldId id="269" r:id="rId18"/>
    <p:sldId id="262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6035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8973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1466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098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1385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9498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7119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113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5712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1660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6537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9C632-2129-4EBD-A43E-F8BB6A33AC21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768C8-5E39-4A08-9CD0-B8A68A09BD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0178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U2   One   Live Symphony Orchestra  Choi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4906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58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776510" y="1468059"/>
            <a:ext cx="359098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i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Aos Pais</a:t>
            </a:r>
            <a:endParaRPr lang="pt-BR" sz="5400" b="1" i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626467" y="3043939"/>
            <a:ext cx="4060948" cy="81550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98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9312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d"/>
      </p:transition>
    </mc:Choice>
    <mc:Fallback>
      <p:transition spd="slow" advTm="2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8" y="0"/>
            <a:ext cx="887162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6833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32416" y="1540698"/>
            <a:ext cx="595547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Deixai as crianças brincar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espaço para a imaginação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uma criança sabe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criar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nada portentoso avião.</a:t>
            </a:r>
          </a:p>
        </p:txBody>
      </p:sp>
    </p:spTree>
    <p:extLst>
      <p:ext uri="{BB962C8B-B14F-4D97-AF65-F5344CB8AC3E}">
        <p14:creationId xmlns:p14="http://schemas.microsoft.com/office/powerpoint/2010/main" val="1805708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91148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15" y="0"/>
            <a:ext cx="883271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78701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20792" y="1540698"/>
            <a:ext cx="731642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mil ofertas as quereis saciar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nada lhes falte para satisfação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de escolha tanta se </a:t>
            </a:r>
            <a:r>
              <a:rPr lang="pt-BR" sz="3200" b="1" dirty="0" err="1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hão-de</a:t>
            </a:r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fartar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Pois que o excesso limita a </a:t>
            </a:r>
            <a:r>
              <a:rPr lang="pt-BR" sz="3200" b="1" dirty="0" err="1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acção</a:t>
            </a:r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0752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4" y="0"/>
            <a:ext cx="895917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8883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1" y="0"/>
            <a:ext cx="871598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18771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/>
      </p:transition>
    </mc:Choice>
    <mc:Fallback>
      <p:transition spd="slow" advTm="2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69909" y="1867711"/>
            <a:ext cx="60244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os pais, por pensar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Julgam desta, a melhor solução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esqueçam então de cuidar:</a:t>
            </a:r>
          </a:p>
        </p:txBody>
      </p:sp>
    </p:spTree>
    <p:extLst>
      <p:ext uri="{BB962C8B-B14F-4D97-AF65-F5344CB8AC3E}">
        <p14:creationId xmlns:p14="http://schemas.microsoft.com/office/powerpoint/2010/main" val="3322588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0" y="0"/>
            <a:ext cx="890080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9734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0" y="0"/>
            <a:ext cx="892026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74490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67625" y="719847"/>
            <a:ext cx="7067961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se não virdes na criança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Mais que um resignar sem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esperança,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Essa é a árvore, da vossa pretensão.</a:t>
            </a:r>
          </a:p>
          <a:p>
            <a:pPr algn="ctr"/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(Pensamentos dantes e de agora)</a:t>
            </a:r>
          </a:p>
          <a:p>
            <a:pPr algn="ctr"/>
            <a:endParaRPr lang="pt-BR" sz="20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</a:p>
          <a:p>
            <a:pPr algn="ctr"/>
            <a:endParaRPr lang="pt-BR" sz="3200" b="1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Santa-Iria-da-</a:t>
            </a:r>
            <a:r>
              <a:rPr lang="pt-BR" sz="24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Azóia</a:t>
            </a:r>
            <a:endParaRPr lang="pt-BR" sz="24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03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99808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43030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46306" y="4328808"/>
            <a:ext cx="26773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  <a:endParaRPr lang="pt-BR" sz="28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41029" y="4328808"/>
            <a:ext cx="2769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                            </a:t>
            </a:r>
            <a:endParaRPr lang="pt-BR" sz="28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181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20215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fractur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96668" y="1031132"/>
            <a:ext cx="7372531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Jorge Humberto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Symphony </a:t>
            </a:r>
            <a:r>
              <a:rPr lang="pt-BR" sz="24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Orchestra</a:t>
            </a:r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Choir-One</a:t>
            </a:r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(U-2)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http://</a:t>
            </a:r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www.sergrasan.com.br/cleoslides</a:t>
            </a:r>
            <a:endParaRPr lang="pt-BR" sz="2400" b="1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</a:t>
            </a:r>
            <a:r>
              <a:rPr lang="pt-BR" sz="24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 </a:t>
            </a:r>
            <a:r>
              <a:rPr lang="pt-BR" sz="2400" b="1" dirty="0" err="1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http://</a:t>
            </a:r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www.youtube.com/c/CleoniceMenegattGoelzer</a:t>
            </a:r>
            <a:endParaRPr lang="pt-BR" sz="2400" b="1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</a:t>
            </a:r>
            <a:r>
              <a:rPr lang="pt-BR" sz="24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5"/>
              </a:rPr>
              <a:t>cmenegatt2016@gmail.com</a:t>
            </a:r>
            <a:endParaRPr lang="pt-BR" sz="2400" b="1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707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149</Words>
  <Application>Microsoft Office PowerPoint</Application>
  <PresentationFormat>Apresentação na tela (16:9)</PresentationFormat>
  <Paragraphs>33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2020-02-10T14:46:15Z</dcterms:created>
  <dcterms:modified xsi:type="dcterms:W3CDTF">2020-02-10T18:33:42Z</dcterms:modified>
</cp:coreProperties>
</file>