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9" r:id="rId5"/>
    <p:sldId id="266" r:id="rId6"/>
    <p:sldId id="262" r:id="rId7"/>
    <p:sldId id="267" r:id="rId8"/>
    <p:sldId id="261" r:id="rId9"/>
    <p:sldId id="268" r:id="rId10"/>
    <p:sldId id="260" r:id="rId11"/>
    <p:sldId id="269" r:id="rId12"/>
    <p:sldId id="263" r:id="rId13"/>
    <p:sldId id="270" r:id="rId14"/>
    <p:sldId id="264" r:id="rId15"/>
    <p:sldId id="271" r:id="rId16"/>
    <p:sldId id="258" r:id="rId17"/>
    <p:sldId id="272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BBA623-4DB6-05E6-1C81-C8533C9FBD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785D8FA-B8A7-AA04-7BD8-637FF144B5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E70ED3F-BF43-C6AB-9007-F442FC931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BA18AE9-C956-D134-1501-93015297F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722C77D-37B8-573C-78AD-A781B136E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049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ABA534-D9BF-BBA4-5AF5-BA07CC01E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DDCBBA0-B430-9615-8C8A-73669054F8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EA8D232-7E49-FF22-E849-44FC0442F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30338CD-FC35-EF25-157D-94E5514E0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7A9C219-1730-4F26-C0C3-D2A379547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7852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35CB56-D73B-9DAE-AB81-A251CF926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533E105-FB2E-A967-B2DC-39A34E75F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B629D52-DE8B-03CE-D3DB-F99B0B5A4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8DEAA76-AE66-5F14-360F-5A101F2F0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1E9F26B-028A-9BF3-3A56-955E1D78C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226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D9B8CF-7AD9-5FCC-DCD4-36280F3A8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AB8205-6908-0F42-0413-07096895EB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844FA97-F786-5DD5-A703-7DC205F9D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6EC6798-6F61-BDD1-ACE6-F9EE84634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E0028A1-9BBB-7C3C-5B7C-5F7EFC523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4CEA551-75C6-6479-E91C-3947408B5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9784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26E159-7B9F-F20C-5662-67C4A46A9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C5E7A68-FE91-3B1E-FB88-38FF722EB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7374620-20A5-1053-6BDB-CD76D4503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FF9AD333-FE85-EA24-5F7B-B47389BCF7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9BC35745-9BFB-452B-C083-760F20670A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A8733949-6F9F-E068-FCF7-4F5315D5F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7A9329DD-6FBC-BAF8-E7AA-A4D464887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2E8FA706-DC60-DDA1-ED2C-C05CC6229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261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013D26-8F22-7BEC-35E6-D99A43070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BB32145-F928-1B90-F13A-7293705CA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430886AF-944A-5D3F-21F5-0508C6A15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BD8250C-0451-320A-6A47-C32220F05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5812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EEC54DC-638A-4928-2E38-6F77B25D7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10DABB8E-8FFD-34E5-A057-F6A27DF89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93C518CF-7F57-5BE7-B2D4-07CFE481E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6568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8CE629-B334-F1BB-EA7B-FB9CE4E7B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469067D-796E-F5EE-5FF2-E828F017A7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2C2238F-8BAA-8183-0C4D-282AB3CAF5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840ABF8-B2D3-E9D8-5A7C-D3600163F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5E693EA-B103-84EE-3FEF-93991DBC8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4EFAEA6-8E56-1048-A6CA-C02BF0A68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6642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BF934C-66F2-24B1-82C8-B6632A7C5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B3CC8B4F-9F68-3D86-CC86-FA9D6CCEF3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7C02B80-26D6-8FA6-23D7-8E0B4CF369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5053F80-F824-37DF-53AC-3209A4FDF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6380374-44D1-2AAA-838D-DA59F4E9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E3218A4-45CC-E46A-C632-A67D8D76A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218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7C7E41-8A7A-1AD5-A952-229FBB0A8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C406B77-5AC1-D39A-B95B-957AE732D6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AD9FC27-400D-63F2-E32A-4CBA86EF8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05D95A2-3CFE-38D0-2CE6-97F89F870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7B98491-F09C-C70A-E0E9-56C614425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5652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E13BB55-F6EE-FC60-71E4-E4A136E425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2EA240A-030E-46BD-F92C-73AA74875F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6DC01A9-7A85-6742-8EBD-B0FB4B1CC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7607359-1AC7-23D7-D290-11907D9FB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341D05F-376F-9E3C-148C-54FD16E7F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3427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DC9711D4-0EBA-2461-8556-751043DEB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2A2614E-A84D-8C25-A6DC-0FFA4431E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121CCF2-2DBF-1C45-C319-04C8DE6673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8C067-E643-43D2-9811-D7FD4A0293C1}" type="datetimeFigureOut">
              <a:rPr lang="pt-BR" smtClean="0"/>
              <a:t>11/09/2023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0D586CC-2F2E-F98C-D7B2-8DA8A4F639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3499660-5C07-F512-2408-017E3BA824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A4E78-8621-471B-BFF3-D89170BA9E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4969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microsoft.com/office/2007/relationships/hdphoto" Target="../media/hdphoto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2D10CD1-36E7-C9F1-BACF-7E1773E654D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7" b="3537"/>
          <a:stretch/>
        </p:blipFill>
        <p:spPr>
          <a:xfrm>
            <a:off x="212035" y="0"/>
            <a:ext cx="11754677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02-Neige en Suisse_Musique Alain Morisod_Mandolinata">
            <a:hlinkClick r:id="" action="ppaction://media"/>
            <a:extLst>
              <a:ext uri="{FF2B5EF4-FFF2-40B4-BE49-F238E27FC236}">
                <a16:creationId xmlns:a16="http://schemas.microsoft.com/office/drawing/2014/main" id="{BA9623EB-3B91-A99B-9054-F67290102E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33669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86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C26D3D-310D-ECD4-90B3-56E21F9B4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96208" y="-2487522"/>
            <a:ext cx="6599584" cy="113968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8D90CC5-CD60-B919-CDAC-2633A24B1FC3}"/>
              </a:ext>
            </a:extLst>
          </p:cNvPr>
          <p:cNvSpPr/>
          <p:nvPr/>
        </p:nvSpPr>
        <p:spPr>
          <a:xfrm>
            <a:off x="3896140" y="967409"/>
            <a:ext cx="4724468" cy="13595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Descobertas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431A1602-53A7-03F3-6FC2-B1CD3CF98E39}"/>
              </a:ext>
            </a:extLst>
          </p:cNvPr>
          <p:cNvSpPr/>
          <p:nvPr/>
        </p:nvSpPr>
        <p:spPr>
          <a:xfrm>
            <a:off x="3308031" y="3607762"/>
            <a:ext cx="590068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Maria do Rosário </a:t>
            </a:r>
            <a:r>
              <a:rPr lang="pt-BR" sz="5400" b="1" cap="none" spc="0" dirty="0" err="1">
                <a:ln w="0"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Bessas</a:t>
            </a:r>
            <a:endParaRPr lang="pt-BR" sz="5400" b="1" cap="none" spc="0" dirty="0">
              <a:ln w="0"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39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:push dir="u"/>
      </p:transition>
    </mc:Choice>
    <mc:Fallback xmlns="">
      <p:transition spd="slow" advTm="4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4CA6F53-DBCC-D4A2-E2E9-90E47EA971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7" b="7287"/>
          <a:stretch/>
        </p:blipFill>
        <p:spPr>
          <a:xfrm>
            <a:off x="-1" y="0"/>
            <a:ext cx="12191999" cy="68579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7526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14:flythrough dir="out" hasBounce="1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C26D3D-310D-ECD4-90B3-56E21F9B4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9461" y="-2398643"/>
            <a:ext cx="6599584" cy="113968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028CD50-436D-C3DD-40AF-4E4D6485E519}"/>
              </a:ext>
            </a:extLst>
          </p:cNvPr>
          <p:cNvSpPr txBox="1"/>
          <p:nvPr/>
        </p:nvSpPr>
        <p:spPr>
          <a:xfrm>
            <a:off x="2071352" y="1524000"/>
            <a:ext cx="8431282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repente, descobri outra 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pessoa dentro de mim,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Uma alma nova, que me habitava, 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adormecida,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Guardada em segredo 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íntimo do meu ser.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4117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E1BCB2C-AC41-00D7-BC17-878FCCCBC3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0" b="6900"/>
          <a:stretch/>
        </p:blipFill>
        <p:spPr>
          <a:xfrm>
            <a:off x="0" y="0"/>
            <a:ext cx="11701668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2221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14:gallery dir="l"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C26D3D-310D-ECD4-90B3-56E21F9B4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9461" y="-2398643"/>
            <a:ext cx="6599584" cy="113968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C16BD20-1F0A-F61F-2DAD-5A851122BCDB}"/>
              </a:ext>
            </a:extLst>
          </p:cNvPr>
          <p:cNvSpPr txBox="1"/>
          <p:nvPr/>
        </p:nvSpPr>
        <p:spPr>
          <a:xfrm>
            <a:off x="2109038" y="1884021"/>
            <a:ext cx="8185959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Descobri que posso rir sem medida,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Chorar mesmo sem ter razão,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Enquanto vivo cada um dos meus dias,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se fosse sempre um novo renascer.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7149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808E049-8B2D-B941-8A72-5EC03EBB6E1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8" b="4858"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1607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14:ripple dir="lu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C26D3D-310D-ECD4-90B3-56E21F9B4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9461" y="-2398643"/>
            <a:ext cx="6599584" cy="113968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3AEA2FEE-4D68-D18A-D7CF-5CCEF034A9A9}"/>
              </a:ext>
            </a:extLst>
          </p:cNvPr>
          <p:cNvSpPr txBox="1"/>
          <p:nvPr/>
        </p:nvSpPr>
        <p:spPr>
          <a:xfrm>
            <a:off x="1363400" y="1099190"/>
            <a:ext cx="9220088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Descobri que posso alcançar o infinito,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parar no tempo e não me mover.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Ter a suavidade de uma borboleta,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a coragem insana de um leão,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Cantar com a ternura de uma criança,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Calar o mundo com a força de um grito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falar com Deus, no silêncio de uma oração.</a:t>
            </a:r>
          </a:p>
        </p:txBody>
      </p:sp>
    </p:spTree>
    <p:extLst>
      <p:ext uri="{BB962C8B-B14F-4D97-AF65-F5344CB8AC3E}">
        <p14:creationId xmlns:p14="http://schemas.microsoft.com/office/powerpoint/2010/main" val="124614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:split orient="vert"/>
      </p:transition>
    </mc:Choice>
    <mc:Fallback xmlns="">
      <p:transition spd="slow" advTm="2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10D6BFF-13B4-78BF-819A-3E7D6C1F85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97" y="0"/>
            <a:ext cx="11211338" cy="68580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32523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14:glitter pattern="hexagon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C26D3D-310D-ECD4-90B3-56E21F9B4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9461" y="-2398643"/>
            <a:ext cx="6599584" cy="113968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8CDE4B1-A0B8-59D0-2112-5CD84FB91D62}"/>
              </a:ext>
            </a:extLst>
          </p:cNvPr>
          <p:cNvSpPr txBox="1"/>
          <p:nvPr/>
        </p:nvSpPr>
        <p:spPr>
          <a:xfrm>
            <a:off x="2073384" y="1714743"/>
            <a:ext cx="8529899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Posso ser doce e tímida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nos meus gestos, Insinuante e sedutora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ao mesmo tempo, Guardar o mistério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do mundo nos meus olhos,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Jogar todas as minhas tristezas ao vento.</a:t>
            </a:r>
          </a:p>
        </p:txBody>
      </p:sp>
    </p:spTree>
    <p:extLst>
      <p:ext uri="{BB962C8B-B14F-4D97-AF65-F5344CB8AC3E}">
        <p14:creationId xmlns:p14="http://schemas.microsoft.com/office/powerpoint/2010/main" val="929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BC46A43-C03B-13C2-3861-543FEBE9E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0"/>
            <a:ext cx="11661913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4894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fade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C26D3D-310D-ECD4-90B3-56E21F9B4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9461" y="-2398643"/>
            <a:ext cx="6599584" cy="113968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F2E46BC-1ABB-1740-4D74-F567EBEF9A93}"/>
              </a:ext>
            </a:extLst>
          </p:cNvPr>
          <p:cNvSpPr txBox="1"/>
          <p:nvPr/>
        </p:nvSpPr>
        <p:spPr>
          <a:xfrm>
            <a:off x="1974050" y="1228397"/>
            <a:ext cx="8270405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Posso ser cúmplice, discreta como a lua,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me explodir em gritos, 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profusão do sol.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Descobri tudo quando 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permiti ser sua,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de repente, 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dividi em tudo e nada.</a:t>
            </a:r>
          </a:p>
        </p:txBody>
      </p:sp>
    </p:spTree>
    <p:extLst>
      <p:ext uri="{BB962C8B-B14F-4D97-AF65-F5344CB8AC3E}">
        <p14:creationId xmlns:p14="http://schemas.microsoft.com/office/powerpoint/2010/main" val="116367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split orient="vert"/>
      </p:transition>
    </mc:Choice>
    <mc:Fallback xmlns="">
      <p:transition spd="slow" advTm="14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ED4D2ED-1E9C-5540-61BB-41E8A8E4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5" y="0"/>
            <a:ext cx="12006470" cy="66923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3773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pull dir="ld"/>
      </p:transition>
    </mc:Choice>
    <mc:Fallback xmlns="">
      <p:transition spd="slow" advTm="2000">
        <p:pull dir="l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C26D3D-310D-ECD4-90B3-56E21F9B4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9461" y="-2398643"/>
            <a:ext cx="6599584" cy="113968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CF540F6-79ED-F4EA-B587-56BE7BC6B39E}"/>
              </a:ext>
            </a:extLst>
          </p:cNvPr>
          <p:cNvSpPr txBox="1"/>
          <p:nvPr/>
        </p:nvSpPr>
        <p:spPr>
          <a:xfrm>
            <a:off x="2277515" y="1563757"/>
            <a:ext cx="794961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era um corpo vazio,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escondido na noite,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renasceu com o brilho das estrelas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pela primeira vez,</a:t>
            </a:r>
          </a:p>
          <a:p>
            <a:pPr algn="ctr"/>
            <a:r>
              <a:rPr lang="pt-BR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Eu me senti verdadeiramente amada...</a:t>
            </a:r>
          </a:p>
        </p:txBody>
      </p:sp>
    </p:spTree>
    <p:extLst>
      <p:ext uri="{BB962C8B-B14F-4D97-AF65-F5344CB8AC3E}">
        <p14:creationId xmlns:p14="http://schemas.microsoft.com/office/powerpoint/2010/main" val="349794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9AC8E3-9F83-608B-E44A-438DC468DB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3" y="0"/>
            <a:ext cx="11661913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21068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000">
        <p15:prstTrans prst="prestige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7409D3-22C7-D719-862A-A127389B1F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4" y="531744"/>
            <a:ext cx="5715000" cy="5715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793CA5B-A0AA-2FF0-5C4E-C20F326369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553" y="706574"/>
            <a:ext cx="5712447" cy="571244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54F4FB6-3F3C-77CE-94A6-4A06AB48EA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3465">
            <a:off x="1619179" y="2093843"/>
            <a:ext cx="3291647" cy="267031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7A2FC0E-5C98-6446-69B5-2496076397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2410">
            <a:off x="7753629" y="2413899"/>
            <a:ext cx="3164294" cy="250379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B6D95168-2027-2AFC-927E-08B4DB05D951}"/>
              </a:ext>
            </a:extLst>
          </p:cNvPr>
          <p:cNvSpPr txBox="1"/>
          <p:nvPr/>
        </p:nvSpPr>
        <p:spPr>
          <a:xfrm rot="735287">
            <a:off x="1980479" y="1448589"/>
            <a:ext cx="3393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Maria do Rosário </a:t>
            </a:r>
            <a:r>
              <a:rPr lang="pt-BR" sz="24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Bessas</a:t>
            </a:r>
            <a:endParaRPr lang="pt-BR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E96C694-888D-D50A-E9C3-29287688334E}"/>
              </a:ext>
            </a:extLst>
          </p:cNvPr>
          <p:cNvSpPr txBox="1"/>
          <p:nvPr/>
        </p:nvSpPr>
        <p:spPr>
          <a:xfrm rot="807654">
            <a:off x="8899535" y="1688125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071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000">
        <p15:prstTrans prst="pageCurlSingle"/>
      </p:transition>
    </mc:Choice>
    <mc:Fallback xmlns=""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6835C5C-84DE-0B77-1418-52006EDAD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BC26D3D-310D-ECD4-90B3-56E21F9B4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9461" y="-2398643"/>
            <a:ext cx="6599584" cy="113968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922B4EB-938E-6C0B-14FC-B13858135114}"/>
              </a:ext>
            </a:extLst>
          </p:cNvPr>
          <p:cNvSpPr txBox="1"/>
          <p:nvPr/>
        </p:nvSpPr>
        <p:spPr>
          <a:xfrm>
            <a:off x="2072302" y="920621"/>
            <a:ext cx="8047396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Texto:Maria</a:t>
            </a:r>
            <a:r>
              <a:rPr lang="pt-BR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do Rosário </a:t>
            </a:r>
            <a:r>
              <a:rPr lang="pt-BR" sz="32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32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Música:Neige</a:t>
            </a:r>
            <a:r>
              <a:rPr lang="pt-BR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em </a:t>
            </a:r>
            <a:r>
              <a:rPr lang="pt-BR" sz="32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Suisse</a:t>
            </a:r>
            <a:r>
              <a:rPr lang="pt-BR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Alain </a:t>
            </a:r>
            <a:r>
              <a:rPr lang="pt-BR" sz="3200" b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Morisod</a:t>
            </a:r>
            <a:endParaRPr lang="pt-BR" sz="32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32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01283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window dir="vert"/>
      </p:transition>
    </mc:Choice>
    <mc:Fallback xmlns=""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291</Words>
  <Application>Microsoft Office PowerPoint</Application>
  <PresentationFormat>Widescreen</PresentationFormat>
  <Paragraphs>48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6</cp:revision>
  <dcterms:created xsi:type="dcterms:W3CDTF">2023-09-06T02:28:43Z</dcterms:created>
  <dcterms:modified xsi:type="dcterms:W3CDTF">2023-09-12T00:30:02Z</dcterms:modified>
</cp:coreProperties>
</file>