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8" r:id="rId4"/>
    <p:sldId id="270" r:id="rId5"/>
    <p:sldId id="257" r:id="rId6"/>
    <p:sldId id="268" r:id="rId7"/>
    <p:sldId id="261" r:id="rId8"/>
    <p:sldId id="265" r:id="rId9"/>
    <p:sldId id="262" r:id="rId10"/>
    <p:sldId id="266" r:id="rId11"/>
    <p:sldId id="263" r:id="rId12"/>
    <p:sldId id="260" r:id="rId13"/>
    <p:sldId id="259" r:id="rId14"/>
    <p:sldId id="269" r:id="rId15"/>
    <p:sldId id="264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2342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2744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3002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7258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6828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5817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2836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8928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740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9653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1595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9231D-D890-4A46-8E50-DF3D208DFE9F}" type="datetimeFigureOut">
              <a:rPr lang="pt-BR" smtClean="0"/>
              <a:t>20/05/2018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914ED-F05F-4345-9B08-5B60E47DCD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7756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0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6.png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021" y="0"/>
            <a:ext cx="6074980" cy="5143500"/>
          </a:xfrm>
          <a:prstGeom prst="rect">
            <a:avLst/>
          </a:prstGeom>
          <a:effectLst>
            <a:softEdge rad="5842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1" y="0"/>
            <a:ext cx="4476038" cy="51435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A Regra do Jogo Instrumental - Timeles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52272" y="25004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435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70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049182">
            <a:off x="3539674" y="1234597"/>
            <a:ext cx="3231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Amor</a:t>
            </a:r>
            <a:endParaRPr lang="pt-BR" sz="5400" b="1" cap="none" spc="50" dirty="0">
              <a:ln w="0"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 rot="20908194">
            <a:off x="4354645" y="2351466"/>
            <a:ext cx="357343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Amilton Maciel Monteiro</a:t>
            </a:r>
            <a:endParaRPr lang="pt-BR" sz="5400" b="1" cap="none" spc="50" dirty="0">
              <a:ln w="0"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439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02014" cy="5143500"/>
          </a:xfrm>
          <a:prstGeom prst="rect">
            <a:avLst/>
          </a:prstGeom>
          <a:effectLst>
            <a:softEdge rad="5461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476" y="0"/>
            <a:ext cx="5612524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710412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76532" y="1750979"/>
            <a:ext cx="616066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sempre fiz poesia por amor.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Agora, sem amor, que me interessa 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nome do amor ter que compor...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tento é me esquecer do amor, </a:t>
            </a:r>
            <a:r>
              <a:rPr lang="pt-BR" sz="32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homessa</a:t>
            </a:r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802747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13434" cy="5143500"/>
          </a:xfrm>
          <a:prstGeom prst="rect">
            <a:avLst/>
          </a:prstGeom>
          <a:effectLst>
            <a:softEdge rad="647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269" y="0"/>
            <a:ext cx="5822732" cy="5143500"/>
          </a:xfrm>
          <a:prstGeom prst="rect">
            <a:avLst/>
          </a:prstGeom>
          <a:effectLst>
            <a:softEdge rad="1130300"/>
          </a:effectLst>
        </p:spPr>
      </p:pic>
    </p:spTree>
    <p:extLst>
      <p:ext uri="{BB962C8B-B14F-4D97-AF65-F5344CB8AC3E}">
        <p14:creationId xmlns:p14="http://schemas.microsoft.com/office/powerpoint/2010/main" val="3463241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05449" y="2013625"/>
            <a:ext cx="596028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se falta o amor, o verso cessa.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Pois, sem amor, nenhum compositor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 trovas de amor, nem com promessa...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forçar o amor, será um horror!</a:t>
            </a:r>
          </a:p>
        </p:txBody>
      </p:sp>
    </p:spTree>
    <p:extLst>
      <p:ext uri="{BB962C8B-B14F-4D97-AF65-F5344CB8AC3E}">
        <p14:creationId xmlns:p14="http://schemas.microsoft.com/office/powerpoint/2010/main" val="1285778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65683" cy="5143500"/>
          </a:xfrm>
          <a:prstGeom prst="rect">
            <a:avLst/>
          </a:prstGeom>
          <a:effectLst>
            <a:softEdge rad="1092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393" y="94593"/>
            <a:ext cx="5619750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884994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87165" y="2373549"/>
            <a:ext cx="58240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Eu, sem amor, agora mostro isso: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tento falar de amor, mas logo enguiço...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Sumiu o amor do meu vocabulário.</a:t>
            </a:r>
          </a:p>
        </p:txBody>
      </p:sp>
    </p:spTree>
    <p:extLst>
      <p:ext uri="{BB962C8B-B14F-4D97-AF65-F5344CB8AC3E}">
        <p14:creationId xmlns:p14="http://schemas.microsoft.com/office/powerpoint/2010/main" val="3240730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ipe/>
      </p:transition>
    </mc:Choice>
    <mc:Fallback>
      <p:transition spd="slow" advTm="1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338" y="0"/>
            <a:ext cx="5244662" cy="5143500"/>
          </a:xfrm>
          <a:prstGeom prst="rect">
            <a:avLst/>
          </a:prstGeom>
          <a:effectLst>
            <a:softEdge rad="1016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50427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80216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d"/>
      </p:transition>
    </mc:Choice>
    <mc:Fallback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71060" y="1595337"/>
            <a:ext cx="6636753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Frases de amor que </a:t>
            </a:r>
            <a:endParaRPr lang="pt-BR" sz="32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enchiam </a:t>
            </a:r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bem meu peito,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 que o amor se foi, não tem mais jeito...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amor resta um lírico ordinário</a:t>
            </a:r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</a:t>
            </a:r>
          </a:p>
          <a:p>
            <a:pPr algn="ctr"/>
            <a:endParaRPr lang="pt-BR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Amilton Maciel Monteiro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SJC/SP, 19.03.18</a:t>
            </a:r>
          </a:p>
        </p:txBody>
      </p:sp>
    </p:spTree>
    <p:extLst>
      <p:ext uri="{BB962C8B-B14F-4D97-AF65-F5344CB8AC3E}">
        <p14:creationId xmlns:p14="http://schemas.microsoft.com/office/powerpoint/2010/main" val="2740451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randomBar dir="vert"/>
      </p:transition>
    </mc:Choice>
    <mc:Fallback>
      <p:transition spd="slow" advTm="1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787" y="0"/>
            <a:ext cx="5350213" cy="5143500"/>
          </a:xfrm>
          <a:prstGeom prst="rect">
            <a:avLst/>
          </a:prstGeom>
          <a:effectLst>
            <a:softEdge rad="571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3" y="0"/>
            <a:ext cx="5293402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3136339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61872" y="468183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038928" y="4681835"/>
            <a:ext cx="29722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Amilton Maciel Monteiro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221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02621" cy="5143500"/>
          </a:xfrm>
          <a:prstGeom prst="rect">
            <a:avLst/>
          </a:prstGeom>
          <a:effectLst>
            <a:softEdge rad="584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869" y="0"/>
            <a:ext cx="5213131" cy="5000625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2618417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29058" y="612202"/>
            <a:ext cx="5477782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Amilton Maciel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Monteiro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Timeless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2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135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prism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</TotalTime>
  <Words>170</Words>
  <Application>Microsoft Office PowerPoint</Application>
  <PresentationFormat>Apresentação na tela (16:9)</PresentationFormat>
  <Paragraphs>34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2018-05-07T22:51:12Z</dcterms:created>
  <dcterms:modified xsi:type="dcterms:W3CDTF">2018-05-20T20:10:30Z</dcterms:modified>
</cp:coreProperties>
</file>