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64" r:id="rId13"/>
    <p:sldId id="270" r:id="rId14"/>
    <p:sldId id="258" r:id="rId15"/>
    <p:sldId id="265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98" d="100"/>
          <a:sy n="98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48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1739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524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506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014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3863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869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331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461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15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141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3BB73-0E7C-4299-AE03-6AF77BB7E344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C23CB-257E-4C65-AD24-1436B08AC91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6753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ra -  hymn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4615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7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103649" y="952494"/>
            <a:ext cx="2936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ESSÊNCIA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17650" y="2967138"/>
            <a:ext cx="2508700" cy="5425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244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3" y="0"/>
            <a:ext cx="8931349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16247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35227" y="1313234"/>
            <a:ext cx="390042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Cheguei,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mansinho cheguei.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Quieta irei ficar,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somente com os olhos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irei indagar.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58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" y="0"/>
            <a:ext cx="8856921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38638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21367" y="1128408"/>
            <a:ext cx="359104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Passarão pessoas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tempo.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não serei tocada.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Quieta permanecerei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e, em seguida,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mansinho partirei.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3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 dir="ld"/>
      </p:transition>
    </mc:Choice>
    <mc:Fallback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58" y="0"/>
            <a:ext cx="8910084" cy="5143500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4135612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42012" y="1517515"/>
            <a:ext cx="365997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pesquisar todas as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essências do ser,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confesso que me pego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Poeta...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33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trips dir="ld"/>
      </p:transition>
    </mc:Choice>
    <mc:Fallback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4" y="0"/>
            <a:ext cx="8899450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1919921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14745" y="1527243"/>
            <a:ext cx="38331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ao descobrir todos os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sinais do tempos,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confesso que me pego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Profeta...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66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28" y="0"/>
            <a:ext cx="5848810" cy="51435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19472" cy="5143500"/>
          </a:xfrm>
          <a:prstGeom prst="rect">
            <a:avLst/>
          </a:prstGeom>
          <a:effectLst>
            <a:softEdge rad="1231900"/>
          </a:effectLst>
        </p:spPr>
      </p:pic>
    </p:spTree>
    <p:extLst>
      <p:ext uri="{BB962C8B-B14F-4D97-AF65-F5344CB8AC3E}">
        <p14:creationId xmlns:p14="http://schemas.microsoft.com/office/powerpoint/2010/main" val="612752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50211" y="840945"/>
            <a:ext cx="3818673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Unindo estas extensões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meu ser,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confesso que vivo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essência do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Eu...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Direitos Autorais Registrados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49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trips dir="ld"/>
      </p:transition>
    </mc:Choice>
    <mc:Fallback>
      <p:transition spd="slow" advTm="9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3" y="0"/>
            <a:ext cx="8739963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384807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ageCurlSingle" invX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108953" y="4688732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264612" y="4688732"/>
            <a:ext cx="14077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30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97416" y="865762"/>
            <a:ext cx="514916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Era-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Hymne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youtube.com/c/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CleoniceMenegattGoelzer</a:t>
            </a:r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98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123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2019-03-01T02:32:53Z</dcterms:created>
  <dcterms:modified xsi:type="dcterms:W3CDTF">2019-03-13T10:31:16Z</dcterms:modified>
</cp:coreProperties>
</file>