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1" r:id="rId6"/>
    <p:sldId id="260" r:id="rId7"/>
    <p:sldId id="263" r:id="rId8"/>
    <p:sldId id="259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09" autoAdjust="0"/>
    <p:restoredTop sz="94660"/>
  </p:normalViewPr>
  <p:slideViewPr>
    <p:cSldViewPr snapToGrid="0">
      <p:cViewPr varScale="1">
        <p:scale>
          <a:sx n="96" d="100"/>
          <a:sy n="96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6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3102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5613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832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8695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10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7855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9981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8744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590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7059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6127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6064B-F6D2-4529-A52D-06E93B9B10E2}" type="datetimeFigureOut">
              <a:rPr lang="pt-BR" smtClean="0"/>
              <a:t>31/12/2023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30BB0-C8EE-42BB-A35E-95AED76F7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4535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5B8827E-3DE8-4A87-59E5-23C78C50E9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FD7FD91E-5106-26CE-8784-B4803C41EEF2}"/>
              </a:ext>
            </a:extLst>
          </p:cNvPr>
          <p:cNvSpPr/>
          <p:nvPr/>
        </p:nvSpPr>
        <p:spPr>
          <a:xfrm rot="20910583">
            <a:off x="2858428" y="1682710"/>
            <a:ext cx="3433921" cy="65847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Vermelho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C3C8A5BB-D7F8-8738-D8A1-5043A2280011}"/>
              </a:ext>
            </a:extLst>
          </p:cNvPr>
          <p:cNvSpPr/>
          <p:nvPr/>
        </p:nvSpPr>
        <p:spPr>
          <a:xfrm rot="21015017">
            <a:off x="3389564" y="2932901"/>
            <a:ext cx="3068405" cy="48736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4050" b="1" dirty="0" err="1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405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5" name="Danyel Gérard - Butterfly (1970)">
            <a:hlinkClick r:id="" action="ppaction://media"/>
            <a:extLst>
              <a:ext uri="{FF2B5EF4-FFF2-40B4-BE49-F238E27FC236}">
                <a16:creationId xmlns:a16="http://schemas.microsoft.com/office/drawing/2014/main" id="{22D36495-707B-2F15-E0D0-72AAFE2A87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12850" y="2604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72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0D0DA86-E140-7E1C-4B7A-6D335114F9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85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CCFE772-D619-99EA-F3C5-F3F812B2A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917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74B300B-1445-1668-77E3-65402D697F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34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556E198-397E-A6FC-7A3A-F6F15F81C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1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omb/>
      </p:transition>
    </mc:Choice>
    <mc:Fallback>
      <p:transition spd="slow" advTm="2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58587A4-2A39-CDE3-B41C-A0BCC3B9A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694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eveal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6B2E537-D45E-8117-D235-9FF87023C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88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83D7FBB-0022-9341-71A8-067FB09948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91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465136C-D9A1-E12B-E41E-CF23843342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567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dir="r" isContent="1" isInverted="1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E2D0069-5711-04BA-E226-7A9A65B7EA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349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dir="r" isContent="1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ADCA604-F992-AAF2-8CC2-45EE30C078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60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gallery dir="l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DA79C25-9D06-5518-66C3-9F27F800B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25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wipe/>
      </p:transition>
    </mc:Choice>
    <mc:Fallback>
      <p:transition spd="slow" advTm="2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3874FC5-820D-FB40-F9D9-D4A70451F4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863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conveyor dir="r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7536EBD-0DC6-3D4C-0F35-2E105E29B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26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wheel spokes="1"/>
      </p:transition>
    </mc:Choice>
    <mc:Fallback>
      <p:transition spd="slow" advTm="2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054B128-0FF7-B7DA-BEE5-6A6B3B1700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1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1E2312B-F555-FADE-4F33-B5D8753E9C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441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eveal/>
      </p:transition>
    </mc:Choice>
    <mc:Fallback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3DEFA5C-8580-CD0E-A020-A3933E21DF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418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8D56DF4-F7BC-BCF6-47E4-DB30320B0A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348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fracture"/>
      </p:transition>
    </mc:Choice>
    <mc:Fallback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51076B1-7B99-9148-B48D-66775740B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36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AA1E9-8EC8-3D4F-1A07-D194BE654B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02B16DE-E05C-F2F8-5967-36633ECB3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029075" cy="30218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9F1820E-89EC-0595-6FC2-44E88E5F21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6522">
            <a:off x="544680" y="450056"/>
            <a:ext cx="2939716" cy="21216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D5550A8-8E85-8E8E-851B-B58C7CCF7E3E}"/>
              </a:ext>
            </a:extLst>
          </p:cNvPr>
          <p:cNvSpPr txBox="1"/>
          <p:nvPr/>
        </p:nvSpPr>
        <p:spPr>
          <a:xfrm>
            <a:off x="4206223" y="775253"/>
            <a:ext cx="422743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Imagens: Internet e Acervo Pessoal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Música: </a:t>
            </a:r>
            <a:r>
              <a:rPr lang="pt-BR" sz="3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Danyel</a:t>
            </a:r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Gérard-</a:t>
            </a:r>
            <a:r>
              <a:rPr lang="pt-BR" sz="3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Butterfly</a:t>
            </a:r>
            <a:endParaRPr lang="pt-BR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30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ttp://www.sergrasan.com.br/cleoslides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Canal no Youtube: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  <a:hlinkClick r:id="rId7"/>
              </a:rPr>
              <a:t>Clique Aqui</a:t>
            </a:r>
            <a:endParaRPr lang="pt-BR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Criação, Formatação e Edição: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Cléo </a:t>
            </a:r>
            <a:r>
              <a:rPr lang="pt-BR" sz="3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Menegatt</a:t>
            </a:r>
            <a:endParaRPr lang="pt-BR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30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44969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pull dir="r"/>
      </p:transition>
    </mc:Choice>
    <mc:Fallback>
      <p:transition spd="slow" advTm="15000">
        <p:pull dir="r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207</TotalTime>
  <Words>43</Words>
  <Application>Microsoft Office PowerPoint</Application>
  <PresentationFormat>Apresentação na tela (16:9)</PresentationFormat>
  <Paragraphs>10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Arabic Typesetting</vt:lpstr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2023-12-23T18:22:14Z</dcterms:created>
  <dcterms:modified xsi:type="dcterms:W3CDTF">2023-12-31T14:41:43Z</dcterms:modified>
</cp:coreProperties>
</file>