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69" r:id="rId4"/>
    <p:sldId id="259" r:id="rId5"/>
    <p:sldId id="262" r:id="rId6"/>
    <p:sldId id="265" r:id="rId7"/>
    <p:sldId id="264" r:id="rId8"/>
    <p:sldId id="268" r:id="rId9"/>
    <p:sldId id="267" r:id="rId10"/>
    <p:sldId id="266" r:id="rId11"/>
    <p:sldId id="263" r:id="rId12"/>
    <p:sldId id="257" r:id="rId13"/>
    <p:sldId id="258" r:id="rId14"/>
    <p:sldId id="260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18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5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806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4098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5453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5472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5621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5495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9091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0739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5349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2617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7975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A90B4-CFF5-416F-97BA-3A87C504086B}" type="datetimeFigureOut">
              <a:rPr lang="pt-BR" smtClean="0"/>
              <a:t>09/03/2024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81AA6-8DB6-4FE0-9298-0B25E5A30D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5539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54B637-65ED-3A7E-EEC0-AE97887EE2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80A2946-E998-0AB9-78E7-66ADA76BC4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-IMAGINE   John Lennon (Saxophone Version)">
            <a:hlinkClick r:id="" action="ppaction://media"/>
            <a:extLst>
              <a:ext uri="{FF2B5EF4-FFF2-40B4-BE49-F238E27FC236}">
                <a16:creationId xmlns:a16="http://schemas.microsoft.com/office/drawing/2014/main" id="{C9CCBF3D-5EDB-E152-D6DC-21098FB8EA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8127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6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76E57F-D887-A3AB-C3B0-785987318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7FB1B4E-8E78-63E9-CE0A-71EB58EA586C}"/>
              </a:ext>
            </a:extLst>
          </p:cNvPr>
          <p:cNvSpPr/>
          <p:nvPr/>
        </p:nvSpPr>
        <p:spPr>
          <a:xfrm>
            <a:off x="3112953" y="1162015"/>
            <a:ext cx="3116880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anose="020B0602030504020204" pitchFamily="34" charset="0"/>
                <a:cs typeface="Lucida Sans Unicode" panose="020B0602030504020204" pitchFamily="34" charset="0"/>
              </a:rPr>
              <a:t>Dúvidas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DA6A1A97-6638-EDDA-15CA-424E7AFBCF30}"/>
              </a:ext>
            </a:extLst>
          </p:cNvPr>
          <p:cNvSpPr/>
          <p:nvPr/>
        </p:nvSpPr>
        <p:spPr>
          <a:xfrm>
            <a:off x="2383786" y="2739527"/>
            <a:ext cx="5926944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anose="020B0602030504020204" pitchFamily="34" charset="0"/>
                <a:cs typeface="Lucida Sans Unicode" panose="020B0602030504020204" pitchFamily="34" charset="0"/>
              </a:rPr>
              <a:t>Isnard Castello Branco </a:t>
            </a:r>
            <a:r>
              <a:rPr lang="pt-BR" sz="3300" b="1" dirty="0" err="1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anose="020B0602030504020204" pitchFamily="34" charset="0"/>
                <a:cs typeface="Lucida Sans Unicode" panose="020B0602030504020204" pitchFamily="34" charset="0"/>
              </a:rPr>
              <a:t>Sleão</a:t>
            </a:r>
            <a:endParaRPr lang="pt-BR" sz="3300" b="1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90CFC41-1691-1E72-10C6-4464705424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70" y="529258"/>
            <a:ext cx="2666764" cy="4084983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2185827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7000">
        <p15:prstTrans prst="fallOve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54B637-65ED-3A7E-EEC0-AE97887EE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BAD99CD-71AE-0512-F4C8-25A31D180C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18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2000">
        <p:cut/>
      </p:transition>
    </mc:Choice>
    <mc:Fallback xmlns="">
      <p:transition spd="slow" advTm="2000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76E57F-D887-A3AB-C3B0-785987318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1542EF-5F9C-4C20-CF99-F8A5EE382138}"/>
              </a:ext>
            </a:extLst>
          </p:cNvPr>
          <p:cNvSpPr txBox="1"/>
          <p:nvPr/>
        </p:nvSpPr>
        <p:spPr>
          <a:xfrm>
            <a:off x="1711121" y="1382963"/>
            <a:ext cx="5721759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Serei um poeta sem poder sonhar</a:t>
            </a:r>
          </a:p>
          <a:p>
            <a:pPr algn="ctr"/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ou farei poesias para nunca chorar </a:t>
            </a:r>
          </a:p>
          <a:p>
            <a:pPr algn="ctr"/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Ainda que possa perceber minha dor</a:t>
            </a:r>
          </a:p>
          <a:p>
            <a:pPr algn="ctr"/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Jamais te esqueço mesmo quando</a:t>
            </a:r>
          </a:p>
          <a:p>
            <a:pPr algn="ctr"/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as estrelas brilham sem amor </a:t>
            </a:r>
          </a:p>
        </p:txBody>
      </p:sp>
    </p:spTree>
    <p:extLst>
      <p:ext uri="{BB962C8B-B14F-4D97-AF65-F5344CB8AC3E}">
        <p14:creationId xmlns:p14="http://schemas.microsoft.com/office/powerpoint/2010/main" val="420085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2000">
        <p:push dir="r"/>
      </p:transition>
    </mc:Choice>
    <mc:Fallback xmlns="">
      <p:transition spd="slow" advTm="12000">
        <p:push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54B637-65ED-3A7E-EEC0-AE97887EE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BAA59F1-F3F3-ACCD-0E80-BC4DF4734B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92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comb/>
      </p:transition>
    </mc:Choice>
    <mc:Fallback xmlns="">
      <p:transition spd="slow" advTm="3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54B637-65ED-3A7E-EEC0-AE97887EE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19FE851-9AF4-6D4E-05EA-E1BC2AA99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8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push dir="d"/>
      </p:transition>
    </mc:Choice>
    <mc:Fallback xmlns="">
      <p:transition spd="slow" advTm="3000">
        <p:push dir="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54B637-65ED-3A7E-EEC0-AE97887EE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E666A65-EAFF-D2F0-6094-E43B9A1B31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71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gallery dir="l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76E57F-D887-A3AB-C3B0-785987318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FECAB14-79FA-6D42-15E0-C27F93B73A3D}"/>
              </a:ext>
            </a:extLst>
          </p:cNvPr>
          <p:cNvSpPr txBox="1"/>
          <p:nvPr/>
        </p:nvSpPr>
        <p:spPr>
          <a:xfrm>
            <a:off x="2364304" y="1152130"/>
            <a:ext cx="414248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na solidão eu </a:t>
            </a:r>
          </a:p>
          <a:p>
            <a:pPr algn="ctr"/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 tua partida </a:t>
            </a:r>
          </a:p>
          <a:p>
            <a:pPr algn="ctr"/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Flores ou rosas depositei </a:t>
            </a:r>
          </a:p>
          <a:p>
            <a:pPr algn="ctr"/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poder chorar </a:t>
            </a:r>
          </a:p>
          <a:p>
            <a:pPr algn="ctr"/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lágrimas escorreram</a:t>
            </a:r>
          </a:p>
          <a:p>
            <a:pPr algn="ctr"/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sem mais poder te amar!</a:t>
            </a:r>
          </a:p>
        </p:txBody>
      </p:sp>
    </p:spTree>
    <p:extLst>
      <p:ext uri="{BB962C8B-B14F-4D97-AF65-F5344CB8AC3E}">
        <p14:creationId xmlns:p14="http://schemas.microsoft.com/office/powerpoint/2010/main" val="313280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14:pan dir="u"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54B637-65ED-3A7E-EEC0-AE97887EE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ECECC6E-6F44-9D83-A541-84B2B5BA8E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74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switch dir="l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54B637-65ED-3A7E-EEC0-AE97887EE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2EE55D2-D155-2B84-B149-BB28247D60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93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fade thruBlk="1"/>
      </p:transition>
    </mc:Choice>
    <mc:Fallback xmlns="">
      <p:transition spd="slow" advTm="3000">
        <p:fade thruBlk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54B637-65ED-3A7E-EEC0-AE97887EE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93B4CA4-B593-C382-808B-46EA1539B8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25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pull dir="ld"/>
      </p:transition>
    </mc:Choice>
    <mc:Fallback xmlns="">
      <p:transition spd="slow" advTm="3000">
        <p:pull dir="l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2D5F7164-8AF5-8E37-4FD2-33040047EF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02B5E3F-8FBB-1544-E74F-E673DD87D053}"/>
              </a:ext>
            </a:extLst>
          </p:cNvPr>
          <p:cNvSpPr txBox="1"/>
          <p:nvPr/>
        </p:nvSpPr>
        <p:spPr>
          <a:xfrm>
            <a:off x="983975" y="775253"/>
            <a:ext cx="2946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Isnard Castello Branco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Sleão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7EF37A3-E72C-F8E4-0E6B-9B7ADF9F9BE4}"/>
              </a:ext>
            </a:extLst>
          </p:cNvPr>
          <p:cNvSpPr txBox="1"/>
          <p:nvPr/>
        </p:nvSpPr>
        <p:spPr>
          <a:xfrm>
            <a:off x="5923721" y="775253"/>
            <a:ext cx="1503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15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blinds/>
      </p:transition>
    </mc:Choice>
    <mc:Fallback xmlns="">
      <p:transition spd="slow" advTm="3000">
        <p:blinds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54B637-65ED-3A7E-EEC0-AE97887EE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C853A2A-0439-B463-0829-EEFC4BB558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240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wind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76E57F-D887-A3AB-C3B0-785987318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85C876E-A655-0407-33A8-B24D71B30D23}"/>
              </a:ext>
            </a:extLst>
          </p:cNvPr>
          <p:cNvSpPr txBox="1"/>
          <p:nvPr/>
        </p:nvSpPr>
        <p:spPr>
          <a:xfrm>
            <a:off x="2265964" y="1071339"/>
            <a:ext cx="4887685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1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</a:t>
            </a:r>
            <a:r>
              <a:rPr lang="pt-BR" sz="2100" b="1" dirty="0" err="1">
                <a:solidFill>
                  <a:srgbClr val="8018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Isnard</a:t>
            </a:r>
            <a:r>
              <a:rPr lang="pt-BR" sz="2100" b="1" dirty="0">
                <a:solidFill>
                  <a:srgbClr val="8018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Castello Branco </a:t>
            </a:r>
            <a:r>
              <a:rPr lang="pt-BR" sz="2100" b="1" dirty="0" err="1">
                <a:solidFill>
                  <a:srgbClr val="8018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Sleão</a:t>
            </a:r>
            <a:endParaRPr lang="pt-BR" sz="2100" b="1" dirty="0">
              <a:solidFill>
                <a:srgbClr val="8018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Música:Imagine-John</a:t>
            </a:r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Lennon (</a:t>
            </a:r>
            <a:r>
              <a:rPr lang="pt-BR" sz="21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saxophone</a:t>
            </a:r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</a:p>
          <a:p>
            <a:pPr algn="ctr"/>
            <a:r>
              <a:rPr lang="pt-BR" sz="2100" b="1" dirty="0">
                <a:solidFill>
                  <a:srgbClr val="8018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1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1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1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rgbClr val="8018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09430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5000">
        <p:pull dir="lu"/>
      </p:transition>
    </mc:Choice>
    <mc:Fallback xmlns="">
      <p:transition spd="slow" advTm="15000">
        <p:pull dir="l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180</TotalTime>
  <Words>114</Words>
  <Application>Microsoft Office PowerPoint</Application>
  <PresentationFormat>Apresentação na tela (16:9)</PresentationFormat>
  <Paragraphs>24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Lucida Sans Unicode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8</cp:revision>
  <dcterms:created xsi:type="dcterms:W3CDTF">2024-02-17T23:35:56Z</dcterms:created>
  <dcterms:modified xsi:type="dcterms:W3CDTF">2024-03-09T15:32:53Z</dcterms:modified>
</cp:coreProperties>
</file>