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5" r:id="rId6"/>
    <p:sldId id="261" r:id="rId7"/>
    <p:sldId id="266" r:id="rId8"/>
    <p:sldId id="262" r:id="rId9"/>
    <p:sldId id="267" r:id="rId10"/>
    <p:sldId id="264" r:id="rId11"/>
    <p:sldId id="268" r:id="rId12"/>
    <p:sldId id="257" r:id="rId13"/>
    <p:sldId id="263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28E13-F59E-479F-95D9-B2DB9CE5FD3A}" type="datetimeFigureOut">
              <a:rPr lang="pt-BR" smtClean="0"/>
              <a:t>17/08/2019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799E-B104-47D3-B445-465080BBE2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652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28E13-F59E-479F-95D9-B2DB9CE5FD3A}" type="datetimeFigureOut">
              <a:rPr lang="pt-BR" smtClean="0"/>
              <a:t>17/08/2019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799E-B104-47D3-B445-465080BBE2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2575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28E13-F59E-479F-95D9-B2DB9CE5FD3A}" type="datetimeFigureOut">
              <a:rPr lang="pt-BR" smtClean="0"/>
              <a:t>17/08/2019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799E-B104-47D3-B445-465080BBE2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0186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28E13-F59E-479F-95D9-B2DB9CE5FD3A}" type="datetimeFigureOut">
              <a:rPr lang="pt-BR" smtClean="0"/>
              <a:t>17/08/2019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799E-B104-47D3-B445-465080BBE2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0395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28E13-F59E-479F-95D9-B2DB9CE5FD3A}" type="datetimeFigureOut">
              <a:rPr lang="pt-BR" smtClean="0"/>
              <a:t>17/08/2019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799E-B104-47D3-B445-465080BBE2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7814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28E13-F59E-479F-95D9-B2DB9CE5FD3A}" type="datetimeFigureOut">
              <a:rPr lang="pt-BR" smtClean="0"/>
              <a:t>17/08/2019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799E-B104-47D3-B445-465080BBE2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54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28E13-F59E-479F-95D9-B2DB9CE5FD3A}" type="datetimeFigureOut">
              <a:rPr lang="pt-BR" smtClean="0"/>
              <a:t>17/08/2019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799E-B104-47D3-B445-465080BBE2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75046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28E13-F59E-479F-95D9-B2DB9CE5FD3A}" type="datetimeFigureOut">
              <a:rPr lang="pt-BR" smtClean="0"/>
              <a:t>17/08/2019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799E-B104-47D3-B445-465080BBE2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1599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28E13-F59E-479F-95D9-B2DB9CE5FD3A}" type="datetimeFigureOut">
              <a:rPr lang="pt-BR" smtClean="0"/>
              <a:t>17/08/2019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799E-B104-47D3-B445-465080BBE2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4204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28E13-F59E-479F-95D9-B2DB9CE5FD3A}" type="datetimeFigureOut">
              <a:rPr lang="pt-BR" smtClean="0"/>
              <a:t>17/08/2019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799E-B104-47D3-B445-465080BBE2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9066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28E13-F59E-479F-95D9-B2DB9CE5FD3A}" type="datetimeFigureOut">
              <a:rPr lang="pt-BR" smtClean="0"/>
              <a:t>17/08/2019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799E-B104-47D3-B445-465080BBE2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252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alpha val="5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28E13-F59E-479F-95D9-B2DB9CE5FD3A}" type="datetimeFigureOut">
              <a:rPr lang="pt-BR" smtClean="0"/>
              <a:t>17/08/2019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57799E-B104-47D3-B445-465080BBE2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3443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Bandari The Foggy Dew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694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3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632150" y="1384159"/>
            <a:ext cx="4060479" cy="118759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Desconforto</a:t>
            </a:r>
            <a:endParaRPr lang="pt-BR" sz="5400" b="1" cap="none" spc="0" dirty="0">
              <a:ln>
                <a:solidFill>
                  <a:srgbClr val="7030A0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333207" y="3005847"/>
            <a:ext cx="4658364" cy="76687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  <a:endParaRPr lang="pt-BR" sz="5400" b="1" cap="none" spc="0" dirty="0">
              <a:ln>
                <a:solidFill>
                  <a:srgbClr val="7030A0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68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25293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15320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pull/>
      </p:transition>
    </mc:Choice>
    <mc:Fallback xmlns=""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94628" y="1540698"/>
            <a:ext cx="589616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noite meu Deus, Me Fizeste sofrer</a:t>
            </a:r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Sentia meu peito batendo veloz</a:t>
            </a:r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vezes julgava ouvir Tua voz</a:t>
            </a:r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Pedindo baixinho </a:t>
            </a:r>
            <a:r>
              <a:rPr lang="pt-BR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p’ra</a:t>
            </a:r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não Te esquecer.</a:t>
            </a:r>
          </a:p>
        </p:txBody>
      </p:sp>
    </p:spTree>
    <p:extLst>
      <p:ext uri="{BB962C8B-B14F-4D97-AF65-F5344CB8AC3E}">
        <p14:creationId xmlns:p14="http://schemas.microsoft.com/office/powerpoint/2010/main" val="3562895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8651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60554" y="1540698"/>
            <a:ext cx="590097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Jamais Te esqueci, mas fingi não Te ver</a:t>
            </a:r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Fugia de Ti como de algo feroz</a:t>
            </a:r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Ridiculamente pensei, que um </a:t>
            </a:r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algoz</a:t>
            </a:r>
            <a:endParaRPr lang="pt-BR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Passava por Ti, </a:t>
            </a:r>
            <a:r>
              <a:rPr lang="pt-BR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p’ra</a:t>
            </a:r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meu ser perverter.</a:t>
            </a:r>
          </a:p>
        </p:txBody>
      </p:sp>
    </p:spTree>
    <p:extLst>
      <p:ext uri="{BB962C8B-B14F-4D97-AF65-F5344CB8AC3E}">
        <p14:creationId xmlns:p14="http://schemas.microsoft.com/office/powerpoint/2010/main" val="288852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61784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randomBar dir="vert"/>
      </p:transition>
    </mc:Choice>
    <mc:Fallback xmlns=""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18070" y="1721796"/>
            <a:ext cx="6115777" cy="22698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sonhos pesavam. Meus olhos tremiam</a:t>
            </a:r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Tanta escuridão, os meus lábios gemiam</a:t>
            </a:r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Até o meu o corpo, gelado ficou.</a:t>
            </a:r>
          </a:p>
          <a:p>
            <a:pPr algn="ctr"/>
            <a:endParaRPr lang="pt-BR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0161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52069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53137" y="1294477"/>
            <a:ext cx="552266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Arranjei coragem, pedi Teu perdão</a:t>
            </a:r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foi acalmando em cada oração</a:t>
            </a:r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com tua bênção, a paz me abraçou</a:t>
            </a:r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Lagos, 02/04/2019</a:t>
            </a:r>
          </a:p>
        </p:txBody>
      </p:sp>
    </p:spTree>
    <p:extLst>
      <p:ext uri="{BB962C8B-B14F-4D97-AF65-F5344CB8AC3E}">
        <p14:creationId xmlns:p14="http://schemas.microsoft.com/office/powerpoint/2010/main" val="370608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4672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3758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push dir="u"/>
      </p:transition>
    </mc:Choice>
    <mc:Fallback xmlns=""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40860" y="4558725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980561" y="4620280"/>
            <a:ext cx="35573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  <a:endParaRPr lang="pt-BR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027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49409" y="865760"/>
            <a:ext cx="6103535" cy="3822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Texto: Alfredo dos Santos Mendes</a:t>
            </a:r>
          </a:p>
          <a:p>
            <a:pPr algn="ctr"/>
            <a:r>
              <a:rPr lang="pt-BR" sz="24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rgbClr val="002060"/>
                </a:solidFill>
                <a:latin typeface="Monotype Corsiva" panose="03010101010201010101" pitchFamily="66" charset="0"/>
              </a:rPr>
              <a:t>Bandari</a:t>
            </a:r>
            <a:r>
              <a:rPr lang="pt-BR" sz="24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 The </a:t>
            </a:r>
            <a:r>
              <a:rPr lang="pt-BR" sz="2400" b="1" dirty="0" err="1" smtClean="0">
                <a:solidFill>
                  <a:srgbClr val="002060"/>
                </a:solidFill>
                <a:latin typeface="Monotype Corsiva" panose="03010101010201010101" pitchFamily="66" charset="0"/>
              </a:rPr>
              <a:t>Foggy</a:t>
            </a:r>
            <a:r>
              <a:rPr lang="pt-BR" sz="24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rgbClr val="002060"/>
                </a:solidFill>
                <a:latin typeface="Monotype Corsiva" panose="03010101010201010101" pitchFamily="66" charset="0"/>
              </a:rPr>
              <a:t>Dew</a:t>
            </a:r>
            <a:endParaRPr lang="pt-BR" sz="2400" b="1" dirty="0" smtClean="0">
              <a:solidFill>
                <a:srgbClr val="00206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40832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indow dir="ver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97</TotalTime>
  <Words>164</Words>
  <Application>Microsoft Office PowerPoint</Application>
  <PresentationFormat>Apresentação na tela (16:9)</PresentationFormat>
  <Paragraphs>31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2019-08-14T00:25:38Z</dcterms:created>
  <dcterms:modified xsi:type="dcterms:W3CDTF">2019-08-17T13:56:10Z</dcterms:modified>
</cp:coreProperties>
</file>