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71" r:id="rId3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D26"/>
    <a:srgbClr val="DAD8AA"/>
    <a:srgbClr val="F54E0B"/>
    <a:srgbClr val="888372"/>
    <a:srgbClr val="666633"/>
    <a:srgbClr val="FFEDB3"/>
    <a:srgbClr val="E1C2A3"/>
    <a:srgbClr val="339933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7" d="100"/>
          <a:sy n="147" d="100"/>
        </p:scale>
        <p:origin x="-58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4E9C1-0CF2-45C4-81DC-EB6B2C8213A7}" type="datetimeFigureOut">
              <a:rPr lang="pt-BR" smtClean="0"/>
              <a:pPr/>
              <a:t>05/08/2014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14A47-D9C7-427F-AB90-771B0CCBEF5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4E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the_7_year_itch_by_bencurtis-d5oojd7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1"/>
            <a:ext cx="4109656" cy="5143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4427984" y="1347614"/>
            <a:ext cx="4320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ln w="12700">
                  <a:solidFill>
                    <a:srgbClr val="F54E0B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ellar" pitchFamily="18" charset="0"/>
              </a:rPr>
              <a:t>OBRAS DE</a:t>
            </a:r>
          </a:p>
          <a:p>
            <a:pPr algn="ctr"/>
            <a:r>
              <a:rPr lang="pt-BR" sz="6000" b="1" dirty="0" smtClean="0">
                <a:ln w="12700">
                  <a:solidFill>
                    <a:srgbClr val="F54E0B"/>
                  </a:solidFill>
                  <a:prstDash val="solid"/>
                </a:ln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ellar" pitchFamily="18" charset="0"/>
              </a:rPr>
              <a:t>ARTE</a:t>
            </a:r>
            <a:endParaRPr lang="pt-BR" sz="6000" b="1" dirty="0">
              <a:ln w="12700">
                <a:solidFill>
                  <a:srgbClr val="F54E0B"/>
                </a:solidFill>
                <a:prstDash val="solid"/>
              </a:ln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astellar" pitchFamily="18" charset="0"/>
            </a:endParaRPr>
          </a:p>
        </p:txBody>
      </p:sp>
    </p:spTree>
  </p:cSld>
  <p:clrMapOvr>
    <a:masterClrMapping/>
  </p:clrMapOvr>
  <p:transition spd="slow">
    <p:randomBar dir="vert"/>
    <p:sndAc>
      <p:stSnd loop="1">
        <p:snd r:embed="rId2" name="April Love Pat Boone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udrey_Hepburn_141_colored_pe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5536" y="195486"/>
            <a:ext cx="2982286" cy="4714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 descr="Audrey_Hepburn_159_graphite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64088" y="195486"/>
            <a:ext cx="3305908" cy="4673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aixaDeTexto 5"/>
          <p:cNvSpPr txBox="1"/>
          <p:nvPr/>
        </p:nvSpPr>
        <p:spPr>
          <a:xfrm>
            <a:off x="3491880" y="458797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/>
              <a:t>AUDREY</a:t>
            </a:r>
          </a:p>
          <a:p>
            <a:pPr algn="ctr"/>
            <a:r>
              <a:rPr lang="pt-BR" sz="1200" b="1" dirty="0" smtClean="0"/>
              <a:t>HEPBURN 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udrey_Hepburn_162_graphit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1520" y="915566"/>
            <a:ext cx="2322576" cy="3191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Audrey_Hepburn_167_colored_pe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978150" y="325966"/>
            <a:ext cx="3187700" cy="4491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m 3" descr="Audrey_Hepburn_by_sarahchalmers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372200" y="915566"/>
            <a:ext cx="2337816" cy="3172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7380312" y="4659982"/>
            <a:ext cx="1512168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/>
              <a:t>AUDREY HEPBURN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83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Elizabeth_Taylor_by_noeling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719372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Elizabeth_Taylor_by_Viktalo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64088" y="843558"/>
            <a:ext cx="2298192" cy="3230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7524328" y="4659982"/>
            <a:ext cx="144016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ELIZABETH TAYLOR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race_kelly___speed_painting_by_mayfong-d6ghejf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4103856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m 3" descr="kim_novak_by_azulmint-d6w6fs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20072" y="267494"/>
            <a:ext cx="3240360" cy="4612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ixaDeTexto 4"/>
          <p:cNvSpPr txBox="1"/>
          <p:nvPr/>
        </p:nvSpPr>
        <p:spPr>
          <a:xfrm>
            <a:off x="2843808" y="4587974"/>
            <a:ext cx="1008112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GRACE KELLY </a:t>
            </a:r>
            <a:endParaRPr lang="pt-BR" sz="12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5292080" y="4443958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KIM NOVAK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_am_the_nile_by_ileana_s-d1dridy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408214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 descr="Angelina_Jolie___pencil_by_Sellre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4048" y="0"/>
            <a:ext cx="3714478" cy="5143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CaixaDeTexto 3"/>
          <p:cNvSpPr txBox="1"/>
          <p:nvPr/>
        </p:nvSpPr>
        <p:spPr>
          <a:xfrm>
            <a:off x="0" y="4855468"/>
            <a:ext cx="122413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LIZ TAYLOR</a:t>
            </a:r>
            <a:endParaRPr lang="pt-BR" sz="1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7380312" y="4659982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ANGELINA JOLIE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ravity_by_mayfong-d73qqcv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857625" cy="5143500"/>
          </a:xfrm>
          <a:prstGeom prst="rect">
            <a:avLst/>
          </a:prstGeom>
        </p:spPr>
      </p:pic>
      <p:pic>
        <p:nvPicPr>
          <p:cNvPr id="3" name="Imagem 2" descr="marilyn_monroe__post_by_mayfong-d78zgyk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29200" y="0"/>
            <a:ext cx="41148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95736" y="4731990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SANDRA BULLOCK</a:t>
            </a:r>
            <a:endParaRPr lang="pt-BR" sz="1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7703840" y="51470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pt-BR" sz="1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MARILIN MONROE</a:t>
            </a:r>
            <a:endParaRPr lang="pt-BR" sz="1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arbra_Streisand_by_mixtapegoddes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09099" y="0"/>
            <a:ext cx="4125802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80312" y="4731990"/>
            <a:ext cx="158417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BARBRA STREISAND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Beyonce_by_robotafr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532283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beyonce_knowles_pen_portrait_by_craig_stannard-d2zqgud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32040" y="0"/>
            <a:ext cx="3362342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100392" y="4659982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BEYONCE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harlize_Theron_by_evilpiratedork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4663795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Charlize_Theron_by_nobodysghost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76056" y="48935"/>
            <a:ext cx="4067944" cy="50945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/>
          <p:cNvSpPr txBox="1"/>
          <p:nvPr/>
        </p:nvSpPr>
        <p:spPr>
          <a:xfrm>
            <a:off x="7380312" y="195486"/>
            <a:ext cx="144016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CHARLIZE THERON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___avril_lavigne____by_akakaaykay-d36r7j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08438" y="0"/>
            <a:ext cx="712712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7847856" y="4866501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APRIL  LAVIGNE</a:t>
            </a:r>
            <a:endParaRPr lang="pt-BR" sz="1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___emma_watson____by_akakaaykay-d35rjeh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9512" y="0"/>
            <a:ext cx="3710947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 descr="Natalie_Wood_2_graphite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32040" y="0"/>
            <a:ext cx="3695519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/>
          <p:cNvSpPr txBox="1"/>
          <p:nvPr/>
        </p:nvSpPr>
        <p:spPr>
          <a:xfrm>
            <a:off x="395536" y="4443958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solidFill>
                  <a:schemeClr val="bg1"/>
                </a:solidFill>
              </a:rPr>
              <a:t>EMMA WATSON</a:t>
            </a:r>
            <a:endParaRPr lang="pt-BR" sz="1200" b="1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164288" y="480399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NATALIE WOOD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heryl_cole_biro_portrait_by_craig_stannard-d2zqfsh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9552" y="0"/>
            <a:ext cx="3638675" cy="5143500"/>
          </a:xfrm>
          <a:prstGeom prst="rect">
            <a:avLst/>
          </a:prstGeom>
        </p:spPr>
      </p:pic>
      <p:pic>
        <p:nvPicPr>
          <p:cNvPr id="3" name="Imagem 2" descr="cheryl_cole_by_giada_c-d2qs5uz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508104" y="0"/>
            <a:ext cx="3617353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11960" y="4659982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sz="1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CHERIL COLE</a:t>
            </a:r>
            <a:endParaRPr lang="pt-BR" sz="1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Elizabeth_Taylor_5_black_ink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7571376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7740352" y="4587974"/>
            <a:ext cx="1331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 smtClean="0"/>
              <a:t>ELIZABETH</a:t>
            </a:r>
          </a:p>
          <a:p>
            <a:pPr algn="ctr"/>
            <a:r>
              <a:rPr lang="pt-BR" sz="1200" b="1" dirty="0" smtClean="0"/>
              <a:t>TAYLOR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Megan_Fox_by_Isalind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43608" y="53361"/>
            <a:ext cx="7056784" cy="503677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4659982"/>
            <a:ext cx="122413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MEGAN FOX</a:t>
            </a:r>
            <a:endParaRPr lang="pt-BR" sz="1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illa_Jovovich_by_Brane2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27576" y="0"/>
            <a:ext cx="3816424" cy="5134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 descr="Kate_Winslet_Color_Drawing_by_riefr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3861288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aixaDeTexto 6"/>
          <p:cNvSpPr txBox="1"/>
          <p:nvPr/>
        </p:nvSpPr>
        <p:spPr>
          <a:xfrm>
            <a:off x="2627784" y="123478"/>
            <a:ext cx="1152128" cy="2880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pt-BR" sz="1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KATE WINSLET</a:t>
            </a:r>
            <a:endParaRPr lang="pt-BR" sz="1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596336" y="4659982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MILLA JOVOVICH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NIKOLE KIDMA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9552" y="195486"/>
            <a:ext cx="3096344" cy="46162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thegirlinthebigbox__s_Kidman_by_dark_fantasy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455955" y="0"/>
            <a:ext cx="4688045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740352" y="4731990"/>
            <a:ext cx="1296144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NICOLE KIDMAN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HRISTINA AGUILER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744416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m 3" descr="penelope_cruz_by_pevansy-d5zpcu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20072" y="123478"/>
            <a:ext cx="3438144" cy="4855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CaixaDeTexto 4"/>
          <p:cNvSpPr txBox="1"/>
          <p:nvPr/>
        </p:nvSpPr>
        <p:spPr>
          <a:xfrm>
            <a:off x="1403648" y="4731990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CHRISTINA AGUILERA</a:t>
            </a:r>
            <a:endParaRPr lang="pt-BR" sz="1200" b="1" dirty="0"/>
          </a:p>
        </p:txBody>
      </p:sp>
      <p:sp>
        <p:nvSpPr>
          <p:cNvPr id="6" name="CaixaDeTexto 5"/>
          <p:cNvSpPr txBox="1"/>
          <p:nvPr/>
        </p:nvSpPr>
        <p:spPr>
          <a:xfrm>
            <a:off x="5364088" y="4587974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PENÉLOPE CRUZ</a:t>
            </a:r>
            <a:endParaRPr lang="pt-BR" sz="12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race_Kelly__better_version__by_grimdivinity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1" y="0"/>
            <a:ext cx="3878869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m 5" descr="Grace_Kelly_by_PamelaKaye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760118" y="0"/>
            <a:ext cx="3383882" cy="5143500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4211960" y="4659982"/>
            <a:ext cx="1152128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GRACE KELLY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race_Kelly_by_AlixofHess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411480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Grace_Kelly_of_Monaco_by_AlixofHesse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25916" y="0"/>
            <a:ext cx="4218084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15816" y="4731990"/>
            <a:ext cx="1008112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GRACE KELLY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Jessica_Simpson_4_by_saraly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9512" y="0"/>
            <a:ext cx="3814710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Kate_Beckinsale_by_elisabethsmenesfrost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56619" y="0"/>
            <a:ext cx="4187381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195736" y="4515966"/>
            <a:ext cx="144016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JESSICA SIMPSON</a:t>
            </a:r>
            <a:endParaRPr lang="pt-BR" sz="1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5220072" y="4803998"/>
            <a:ext cx="1368152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KATE BECKINSALE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judy_garland_by_Kingy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74751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 descr="Judy_Garland_by_mklanglo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62113" y="0"/>
            <a:ext cx="3881887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51920" y="4659982"/>
            <a:ext cx="1224136" cy="2880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pt-BR" sz="1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JUDY GARLAND</a:t>
            </a:r>
            <a:endParaRPr lang="pt-BR" sz="1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D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rincess_Grace_by_AlixofHesse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8710" y="339502"/>
            <a:ext cx="3744415" cy="4608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scarlett_o_hara_by_mayfong-d6hghwq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2627784" y="483518"/>
            <a:ext cx="108012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GRACE KELLY</a:t>
            </a:r>
            <a:endParaRPr lang="pt-BR" sz="1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211960" y="195486"/>
            <a:ext cx="1440160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SCARLETT  </a:t>
            </a:r>
            <a:r>
              <a:rPr lang="pt-BR" sz="1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O’HARA</a:t>
            </a:r>
            <a:endParaRPr lang="pt-BR" sz="1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Lauren_Bacall_by_Alene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233822"/>
            <a:ext cx="5472608" cy="4909678"/>
          </a:xfrm>
          <a:prstGeom prst="rect">
            <a:avLst/>
          </a:prstGeom>
        </p:spPr>
      </p:pic>
      <p:pic>
        <p:nvPicPr>
          <p:cNvPr id="6" name="Imagem 5" descr="Katie_Holmes_in_colour_by_Zindy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434942" y="0"/>
            <a:ext cx="3709058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51920" y="123478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LAUREN BACALL</a:t>
            </a:r>
            <a:endParaRPr lang="pt-BR" sz="1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5580112" y="4659982"/>
            <a:ext cx="122413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KATIE HOLMES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ma_Thurman_by_ocsan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932731" y="0"/>
            <a:ext cx="7278538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32240" y="123478"/>
            <a:ext cx="1368152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UMA THURMAN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liz_taylor___fond_reflection_by_mayfong-d3bwzdw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9512" y="0"/>
            <a:ext cx="6538347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 descr="Elizabeth_Taylor_Golden_Era_3_by_Hongmin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804248" y="123478"/>
            <a:ext cx="2014586" cy="2715766"/>
          </a:xfrm>
          <a:prstGeom prst="rect">
            <a:avLst/>
          </a:prstGeom>
        </p:spPr>
      </p:pic>
      <p:pic>
        <p:nvPicPr>
          <p:cNvPr id="5" name="Imagem 4" descr="Elizabeth_Taylor_by_casparofambrose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948264" y="2919914"/>
            <a:ext cx="1656184" cy="207956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572000" y="123478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ELIZABETH TAYLOR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arilyn_monroe_by_candysamuels-d7g6z1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260133" y="0"/>
            <a:ext cx="3883867" cy="5143500"/>
          </a:xfrm>
          <a:prstGeom prst="rect">
            <a:avLst/>
          </a:prstGeom>
        </p:spPr>
      </p:pic>
      <p:pic>
        <p:nvPicPr>
          <p:cNvPr id="5" name="Imagem 4" descr="total_final_bmp_by_dglapizpincelplumin-d7e5dz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3574541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7380312" y="4731990"/>
            <a:ext cx="1512168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MARILYN MONROE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rincess_Diana_by_Hongmi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857625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England__s_Rose_by_noeling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518413" y="0"/>
            <a:ext cx="3625587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67944" y="4443958"/>
            <a:ext cx="12961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PRINCESA DIANE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princess_diana_by_ibrahimamr-d2xisb8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4210232" cy="5143500"/>
          </a:xfrm>
          <a:prstGeom prst="rect">
            <a:avLst/>
          </a:prstGeom>
        </p:spPr>
      </p:pic>
      <p:pic>
        <p:nvPicPr>
          <p:cNvPr id="3" name="Imagem 2" descr="cameron_diaz_by_lman_artwork-d4n9o1i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504974" y="0"/>
            <a:ext cx="3639026" cy="5143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CaixaDeTexto 3"/>
          <p:cNvSpPr txBox="1"/>
          <p:nvPr/>
        </p:nvSpPr>
        <p:spPr>
          <a:xfrm>
            <a:off x="2771800" y="4659982"/>
            <a:ext cx="1368152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PRINCESA DIANE</a:t>
            </a:r>
            <a:endParaRPr lang="pt-BR" sz="12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4355976" y="4731990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CAMERON DIAZ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jackie_kennedy_by_tsuki_yue-d41lk4i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23528" y="0"/>
            <a:ext cx="3847267" cy="5143500"/>
          </a:xfrm>
          <a:prstGeom prst="rect">
            <a:avLst/>
          </a:prstGeom>
        </p:spPr>
      </p:pic>
      <p:pic>
        <p:nvPicPr>
          <p:cNvPr id="3" name="Imagem 2" descr="jackie_kennedy_finished_by_tsuki_yue-d45l1xl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83434" y="0"/>
            <a:ext cx="4160566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148064" y="4659982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pt-BR" sz="1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JACQUELINE  KENNEDY</a:t>
            </a:r>
            <a:endParaRPr lang="pt-BR" sz="12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cara_delevingne_by_alberto_b-d5tct65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99592" y="123478"/>
            <a:ext cx="7272808" cy="4910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CaixaDeTexto 2"/>
          <p:cNvSpPr txBox="1"/>
          <p:nvPr/>
        </p:nvSpPr>
        <p:spPr>
          <a:xfrm>
            <a:off x="2195736" y="4587974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CARA  DELEVINGNE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Natalie_Portman_6_black_ink_by_Ethan_Carl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11560" y="0"/>
            <a:ext cx="4053245" cy="5143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995936" y="1851670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atin typeface="Castellar" pitchFamily="18" charset="0"/>
              </a:rPr>
              <a:t>FORMATAÇÃO: MARIA OLÍVIA</a:t>
            </a:r>
          </a:p>
          <a:p>
            <a:pPr algn="ctr"/>
            <a:r>
              <a:rPr lang="pt-BR" b="1" dirty="0" smtClean="0">
                <a:latin typeface="Castellar" pitchFamily="18" charset="0"/>
                <a:hlinkClick r:id="rId3"/>
              </a:rPr>
              <a:t>macremonini@gmail.com</a:t>
            </a:r>
            <a:endParaRPr lang="pt-BR" b="1" dirty="0" smtClean="0">
              <a:latin typeface="Castellar" pitchFamily="18" charset="0"/>
            </a:endParaRPr>
          </a:p>
          <a:p>
            <a:pPr algn="ctr"/>
            <a:r>
              <a:rPr lang="pt-BR" b="1" dirty="0" smtClean="0">
                <a:latin typeface="Castellar" pitchFamily="18" charset="0"/>
              </a:rPr>
              <a:t>FOTOS DA INTERNET</a:t>
            </a:r>
            <a:endParaRPr lang="pt-BR" b="1" dirty="0">
              <a:latin typeface="Castellar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4443958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 smtClean="0"/>
              <a:t>NATALIE PORTMAN</a:t>
            </a:r>
            <a:endParaRPr lang="pt-BR" sz="1200" b="1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92</Words>
  <Application>Microsoft Office PowerPoint</Application>
  <PresentationFormat>Apresentação na tela (16:9)</PresentationFormat>
  <Paragraphs>48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Maria Olivia</cp:lastModifiedBy>
  <cp:revision>94</cp:revision>
  <dcterms:created xsi:type="dcterms:W3CDTF">2014-08-04T00:49:33Z</dcterms:created>
  <dcterms:modified xsi:type="dcterms:W3CDTF">2014-08-05T19:18:09Z</dcterms:modified>
</cp:coreProperties>
</file>