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66" r:id="rId23"/>
    <p:sldId id="278" r:id="rId24"/>
    <p:sldId id="279" r:id="rId25"/>
    <p:sldId id="281" r:id="rId26"/>
    <p:sldId id="282" r:id="rId27"/>
    <p:sldId id="280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47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40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98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802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140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263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46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655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33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8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326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8FC3B-E4CA-4684-8355-18822103B8FF}" type="datetimeFigureOut">
              <a:rPr lang="fr-FR" smtClean="0"/>
              <a:t>15/01/2017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4B873-66CE-4357-B2B7-D51E6BDAAA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10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C00000"/>
            </a:gs>
            <a:gs pos="80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689" y="268940"/>
            <a:ext cx="5320987" cy="61856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92477" y="471948"/>
            <a:ext cx="7919884" cy="92333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Deuxième vie des montres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724689" y="6209071"/>
            <a:ext cx="5320987" cy="46166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Proposé par Jackdidier.  Images du Net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RNESTO CORTAZAR - Leaves in the wi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092953" y="32317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9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ERNESTO CORTAZAR - Leaves in the wind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ERNESTO CORTAZAR - Leaves in the 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1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175" y="307258"/>
            <a:ext cx="4572000" cy="6096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43800" y="2649070"/>
            <a:ext cx="367972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véritables Artistes de la récupération, transforment les  anciennes montres en objets d’art.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Quelques clichés.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934632" y="5869858"/>
            <a:ext cx="31266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Pendentifs oreilles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61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354" y="165693"/>
            <a:ext cx="4373819" cy="642683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579" y="165693"/>
            <a:ext cx="4800974" cy="64268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3724835" y="6172200"/>
            <a:ext cx="4531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Cheval superbe      ou      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Maroquinerie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17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390525"/>
            <a:ext cx="5372100" cy="6076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232490" y="5176684"/>
            <a:ext cx="19172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Collier ouvragé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98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179" y="176980"/>
            <a:ext cx="2780509" cy="6415549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872" y="176980"/>
            <a:ext cx="3105897" cy="6415549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5338916" y="2905432"/>
            <a:ext cx="14748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décoratifs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55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FFFF00"/>
            </a:gs>
            <a:gs pos="80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954" y="206477"/>
            <a:ext cx="4825795" cy="643439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099755" y="3996813"/>
            <a:ext cx="1445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miniatures</a:t>
            </a:r>
            <a:endParaRPr lang="fr-FR" sz="2000" i="1" dirty="0"/>
          </a:p>
        </p:txBody>
      </p:sp>
    </p:spTree>
    <p:extLst>
      <p:ext uri="{BB962C8B-B14F-4D97-AF65-F5344CB8AC3E}">
        <p14:creationId xmlns:p14="http://schemas.microsoft.com/office/powerpoint/2010/main" val="317648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86" y="137651"/>
            <a:ext cx="5199299" cy="649912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480" y="137651"/>
            <a:ext cx="4302421" cy="649912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7948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244" y="206476"/>
            <a:ext cx="2907023" cy="653353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757" y="206476"/>
            <a:ext cx="3449706" cy="653353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147186" y="2846439"/>
            <a:ext cx="1622323" cy="223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façon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chouette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ou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décor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carillon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144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83" y="508205"/>
            <a:ext cx="5411392" cy="34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192" y="2628901"/>
            <a:ext cx="4533332" cy="36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401097" y="508819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boutons de manchettes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63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619" y="339230"/>
            <a:ext cx="4696219" cy="62532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694" y="339230"/>
            <a:ext cx="3895879" cy="621786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321277" y="6120581"/>
            <a:ext cx="3303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Objets coupants ou décoratifs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3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42" y="103239"/>
            <a:ext cx="4365523" cy="65482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34" y="648468"/>
            <a:ext cx="4762500" cy="54578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6386052" y="6106293"/>
            <a:ext cx="4350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Tête d’Hippocampe  ou  Loup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57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464" y="191729"/>
            <a:ext cx="4876751" cy="644504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937523" y="4424516"/>
            <a:ext cx="21237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Manège chevalin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38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06" y="242129"/>
            <a:ext cx="5079424" cy="630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556" y="242129"/>
            <a:ext cx="5720782" cy="63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822723" y="6135329"/>
            <a:ext cx="2610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Coté Cœur ou Guitare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14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748" y="340086"/>
            <a:ext cx="8008358" cy="65179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65523" y="5987845"/>
            <a:ext cx="2713704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miniature fée papillon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74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309" y="280220"/>
            <a:ext cx="8416562" cy="632701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742903" y="5987845"/>
            <a:ext cx="2580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un lapin sur la main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64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83" y="117988"/>
            <a:ext cx="4436314" cy="6607277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271" y="1502491"/>
            <a:ext cx="5369643" cy="4264128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6282813" y="5928852"/>
            <a:ext cx="5118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Rhinocéros   et    pendentif au papillon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0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75" y="357648"/>
            <a:ext cx="5213327" cy="414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979" y="2368656"/>
            <a:ext cx="5213327" cy="414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017639" y="4837471"/>
            <a:ext cx="4601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Pendentifs  aux rouages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ou avec l’oiseau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97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99" y="533707"/>
            <a:ext cx="5213333" cy="414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962" y="2264495"/>
            <a:ext cx="5213330" cy="414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6" name="ZoneTexte 5"/>
          <p:cNvSpPr txBox="1"/>
          <p:nvPr/>
        </p:nvSpPr>
        <p:spPr>
          <a:xfrm>
            <a:off x="988142" y="5220929"/>
            <a:ext cx="4896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Bracelets          Le Paon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La Clé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35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000" y="2128065"/>
            <a:ext cx="5213335" cy="41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123768" y="6268065"/>
            <a:ext cx="5840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Bracelet  plumes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481" y="519881"/>
            <a:ext cx="5213327" cy="41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7964128" y="4866968"/>
            <a:ext cx="2477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Bracelet  Hibou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86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79" y="431391"/>
            <a:ext cx="5213327" cy="414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488" y="2260192"/>
            <a:ext cx="5213327" cy="414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32387" y="4925961"/>
            <a:ext cx="4557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d’autres boutons de manchettes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89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9" t="12759" r="5897"/>
          <a:stretch/>
        </p:blipFill>
        <p:spPr>
          <a:xfrm>
            <a:off x="5722376" y="707923"/>
            <a:ext cx="5560142" cy="4840133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2" y="830947"/>
            <a:ext cx="4311164" cy="4594084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666568" y="5958348"/>
            <a:ext cx="88342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Broche  Insecte                               ou                           Pendentif  fleuri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49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00B050"/>
            </a:gs>
            <a:gs pos="35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371475"/>
            <a:ext cx="5372100" cy="611505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306232" y="3569110"/>
            <a:ext cx="2123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Œuvres de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Béatrice Sue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0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rgbClr val="FFC000"/>
            </a:gs>
            <a:gs pos="23000">
              <a:schemeClr val="accent3">
                <a:lumMod val="89000"/>
              </a:schemeClr>
            </a:gs>
            <a:gs pos="64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781" y="168510"/>
            <a:ext cx="8185354" cy="652489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0173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606" y="206477"/>
            <a:ext cx="5351496" cy="642944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163627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rgbClr val="FFFF00"/>
            </a:gs>
            <a:gs pos="62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794" y="0"/>
            <a:ext cx="6084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0">
              <a:srgbClr val="92D050"/>
            </a:gs>
            <a:gs pos="62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487" y="0"/>
            <a:ext cx="5763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70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rgbClr val="C0000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117" y="1401097"/>
            <a:ext cx="9449537" cy="414429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09019" y="663677"/>
            <a:ext cx="8318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 pour votre intérêt du travail de récupération des Artistes.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09019" y="5882704"/>
            <a:ext cx="9188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Jackdidier,  sur une idée de Laure Jolibois.             Images du Net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57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4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Grand écran</PresentationFormat>
  <Paragraphs>42</Paragraphs>
  <Slides>28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13</cp:revision>
  <dcterms:created xsi:type="dcterms:W3CDTF">2016-12-26T15:10:49Z</dcterms:created>
  <dcterms:modified xsi:type="dcterms:W3CDTF">2017-01-15T12:03:02Z</dcterms:modified>
</cp:coreProperties>
</file>