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5" r:id="rId2"/>
    <p:sldMasterId id="2147483657" r:id="rId3"/>
    <p:sldMasterId id="2147483669" r:id="rId4"/>
  </p:sldMasterIdLst>
  <p:sldIdLst>
    <p:sldId id="290" r:id="rId5"/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89" r:id="rId26"/>
    <p:sldId id="276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91" r:id="rId39"/>
  </p:sldIdLst>
  <p:sldSz cx="9144000" cy="5143500" type="screen16x9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NZkc93j0HLOR31IYrES6g==" hashData="+v5XQBSX3hb3j1V+P4B8TSAUf6I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610" y="6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Само заглав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Контейнер за 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4CB04-338C-4635-9DC4-A1ADEC082266}" type="datetimeFigureOut">
              <a:rPr lang="bg-BG" smtClean="0"/>
              <a:t>15.3.2015 г.</a:t>
            </a:fld>
            <a:endParaRPr lang="bg-BG" dirty="0"/>
          </a:p>
        </p:txBody>
      </p:sp>
      <p:sp>
        <p:nvSpPr>
          <p:cNvPr id="4" name="Контейнер за долния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5" name="Контейнер за номер н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07069-42B2-43BB-B21C-01B5F1FC6D17}" type="slidenum">
              <a:rPr lang="bg-BG" smtClean="0"/>
              <a:t>‹N°›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14339128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Само заглав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Контейнер за 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4CB04-338C-4635-9DC4-A1ADEC082266}" type="datetimeFigureOut">
              <a:rPr lang="bg-BG" smtClean="0">
                <a:solidFill>
                  <a:prstClr val="black">
                    <a:tint val="75000"/>
                  </a:prstClr>
                </a:solidFill>
              </a:rPr>
              <a:pPr/>
              <a:t>15.3.2015 г.</a:t>
            </a:fld>
            <a:endParaRPr lang="bg-BG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Контейнер за долния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Контейнер за номер н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07069-42B2-43BB-B21C-01B5F1FC6D17}" type="slidenum">
              <a:rPr lang="bg-BG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bg-BG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17791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Заглавен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171450"/>
            <a:ext cx="8695944" cy="452628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4015472"/>
            <a:ext cx="8723376" cy="998685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200150"/>
            <a:ext cx="7772400" cy="1335081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667001"/>
            <a:ext cx="6400800" cy="11049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bg-BG" smtClean="0"/>
              <a:t>Щракнете за редакция стил подзагл. обр.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FEACB-AE37-458F-9B7A-8969A81840D4}" type="datetimeFigureOut">
              <a:rPr lang="bg-BG" smtClean="0">
                <a:solidFill>
                  <a:srgbClr val="073E87"/>
                </a:solidFill>
              </a:rPr>
              <a:pPr/>
              <a:t>15.3.2015 г.</a:t>
            </a:fld>
            <a:endParaRPr lang="bg-BG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CDB5F-7376-46F2-AFB5-1345FDFF0762}" type="slidenum">
              <a:rPr lang="bg-BG" smtClean="0">
                <a:solidFill>
                  <a:srgbClr val="073E87"/>
                </a:solidFill>
              </a:rPr>
              <a:pPr/>
              <a:t>‹N°›</a:t>
            </a:fld>
            <a:endParaRPr lang="bg-BG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32942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лавие и съдъ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FEACB-AE37-458F-9B7A-8969A81840D4}" type="datetimeFigureOut">
              <a:rPr lang="bg-BG" smtClean="0">
                <a:solidFill>
                  <a:srgbClr val="073E87"/>
                </a:solidFill>
              </a:rPr>
              <a:pPr/>
              <a:t>15.3.2015 г.</a:t>
            </a:fld>
            <a:endParaRPr lang="bg-BG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CDB5F-7376-46F2-AFB5-1345FDFF0762}" type="slidenum">
              <a:rPr lang="bg-BG" smtClean="0">
                <a:solidFill>
                  <a:srgbClr val="073E87"/>
                </a:solidFill>
              </a:rPr>
              <a:pPr/>
              <a:t>‹N°›</a:t>
            </a:fld>
            <a:endParaRPr lang="bg-BG">
              <a:solidFill>
                <a:srgbClr val="073E87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03702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лавка на секц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171450"/>
            <a:ext cx="8695944" cy="3552444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9" y="3152694"/>
            <a:ext cx="2876429" cy="535520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3056467"/>
            <a:ext cx="5544515" cy="637604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3065672"/>
            <a:ext cx="5467980" cy="580704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3055631"/>
            <a:ext cx="3308000" cy="488662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3043916"/>
            <a:ext cx="8723376" cy="997406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1847670"/>
            <a:ext cx="7772400" cy="1143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078086"/>
            <a:ext cx="6417734" cy="70485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FEACB-AE37-458F-9B7A-8969A81840D4}" type="datetimeFigureOut">
              <a:rPr lang="bg-BG" smtClean="0">
                <a:solidFill>
                  <a:srgbClr val="073E87"/>
                </a:solidFill>
              </a:rPr>
              <a:pPr/>
              <a:t>15.3.2015 г.</a:t>
            </a:fld>
            <a:endParaRPr lang="bg-BG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CDB5F-7376-46F2-AFB5-1345FDFF0762}" type="slidenum">
              <a:rPr lang="bg-BG" smtClean="0">
                <a:solidFill>
                  <a:srgbClr val="073E87"/>
                </a:solidFill>
              </a:rPr>
              <a:pPr/>
              <a:t>‹N°›</a:t>
            </a:fld>
            <a:endParaRPr lang="bg-BG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41718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е съдържа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FEACB-AE37-458F-9B7A-8969A81840D4}" type="datetimeFigureOut">
              <a:rPr lang="bg-BG" smtClean="0">
                <a:solidFill>
                  <a:srgbClr val="073E87"/>
                </a:solidFill>
              </a:rPr>
              <a:pPr/>
              <a:t>15.3.2015 г.</a:t>
            </a:fld>
            <a:endParaRPr lang="bg-BG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CDB5F-7376-46F2-AFB5-1345FDFF0762}" type="slidenum">
              <a:rPr lang="bg-BG" smtClean="0">
                <a:solidFill>
                  <a:srgbClr val="073E87"/>
                </a:solidFill>
              </a:rPr>
              <a:pPr/>
              <a:t>‹N°›</a:t>
            </a:fld>
            <a:endParaRPr lang="bg-BG">
              <a:solidFill>
                <a:srgbClr val="073E87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009394"/>
            <a:ext cx="3822192" cy="2585466"/>
          </a:xfrm>
        </p:spPr>
        <p:txBody>
          <a:bodyPr/>
          <a:lstStyle/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009394"/>
            <a:ext cx="3822192" cy="2585466"/>
          </a:xfrm>
        </p:spPr>
        <p:txBody>
          <a:bodyPr/>
          <a:lstStyle/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5710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bg-BG" smtClean="0"/>
              <a:t>Редакт. стил загл. образец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08585"/>
            <a:ext cx="3822192" cy="47982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3" y="2571751"/>
            <a:ext cx="3820055" cy="2022872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008585"/>
            <a:ext cx="3822192" cy="47982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71751"/>
            <a:ext cx="3822192" cy="2022872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FEACB-AE37-458F-9B7A-8969A81840D4}" type="datetimeFigureOut">
              <a:rPr lang="bg-BG" smtClean="0">
                <a:solidFill>
                  <a:srgbClr val="073E87"/>
                </a:solidFill>
              </a:rPr>
              <a:pPr/>
              <a:t>15.3.2015 г.</a:t>
            </a:fld>
            <a:endParaRPr lang="bg-BG">
              <a:solidFill>
                <a:srgbClr val="073E87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>
              <a:solidFill>
                <a:srgbClr val="073E87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CDB5F-7376-46F2-AFB5-1345FDFF0762}" type="slidenum">
              <a:rPr lang="bg-BG" smtClean="0">
                <a:solidFill>
                  <a:srgbClr val="073E87"/>
                </a:solidFill>
              </a:rPr>
              <a:pPr/>
              <a:t>‹N°›</a:t>
            </a:fld>
            <a:endParaRPr lang="bg-BG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45185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Само заглав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FEACB-AE37-458F-9B7A-8969A81840D4}" type="datetimeFigureOut">
              <a:rPr lang="bg-BG" smtClean="0">
                <a:solidFill>
                  <a:srgbClr val="073E87"/>
                </a:solidFill>
              </a:rPr>
              <a:pPr/>
              <a:t>15.3.2015 г.</a:t>
            </a:fld>
            <a:endParaRPr lang="bg-BG">
              <a:solidFill>
                <a:srgbClr val="073E87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>
              <a:solidFill>
                <a:srgbClr val="073E87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CDB5F-7376-46F2-AFB5-1345FDFF0762}" type="slidenum">
              <a:rPr lang="bg-BG" smtClean="0">
                <a:solidFill>
                  <a:srgbClr val="073E87"/>
                </a:solidFill>
              </a:rPr>
              <a:pPr/>
              <a:t>‹N°›</a:t>
            </a:fld>
            <a:endParaRPr lang="bg-BG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01297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разе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171450"/>
            <a:ext cx="8695944" cy="1069848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535643"/>
            <a:ext cx="8723376" cy="997406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FEACB-AE37-458F-9B7A-8969A81840D4}" type="datetimeFigureOut">
              <a:rPr lang="bg-BG" smtClean="0">
                <a:solidFill>
                  <a:srgbClr val="073E87"/>
                </a:solidFill>
              </a:rPr>
              <a:pPr/>
              <a:t>15.3.2015 г.</a:t>
            </a:fld>
            <a:endParaRPr lang="bg-BG">
              <a:solidFill>
                <a:srgbClr val="073E87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>
              <a:solidFill>
                <a:srgbClr val="073E87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CDB5F-7376-46F2-AFB5-1345FDFF0762}" type="slidenum">
              <a:rPr lang="bg-BG" smtClean="0">
                <a:solidFill>
                  <a:srgbClr val="073E87"/>
                </a:solidFill>
              </a:rPr>
              <a:pPr/>
              <a:t>‹N°›</a:t>
            </a:fld>
            <a:endParaRPr lang="bg-BG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0159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Съдържание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171450"/>
            <a:ext cx="8695944" cy="1069848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FEACB-AE37-458F-9B7A-8969A81840D4}" type="datetimeFigureOut">
              <a:rPr lang="bg-BG" smtClean="0">
                <a:solidFill>
                  <a:srgbClr val="073E87"/>
                </a:solidFill>
              </a:rPr>
              <a:pPr/>
              <a:t>15.3.2015 г.</a:t>
            </a:fld>
            <a:endParaRPr lang="bg-BG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CDB5F-7376-46F2-AFB5-1345FDFF0762}" type="slidenum">
              <a:rPr lang="bg-BG" smtClean="0">
                <a:solidFill>
                  <a:srgbClr val="073E87"/>
                </a:solidFill>
              </a:rPr>
              <a:pPr/>
              <a:t>‹N°›</a:t>
            </a:fld>
            <a:endParaRPr lang="bg-BG">
              <a:solidFill>
                <a:srgbClr val="073E87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2686050"/>
            <a:ext cx="3352800" cy="142875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535643"/>
            <a:ext cx="8723376" cy="998685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1714500"/>
            <a:ext cx="3352800" cy="939546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371600"/>
            <a:ext cx="3904076" cy="28575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91838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Картина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171450"/>
            <a:ext cx="8695944" cy="452628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4015472"/>
            <a:ext cx="8723376" cy="998685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6" y="254000"/>
            <a:ext cx="3812645" cy="1822451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4" y="2089150"/>
            <a:ext cx="3818467" cy="18161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FEACB-AE37-458F-9B7A-8969A81840D4}" type="datetimeFigureOut">
              <a:rPr lang="bg-BG" smtClean="0">
                <a:solidFill>
                  <a:srgbClr val="073E87"/>
                </a:solidFill>
              </a:rPr>
              <a:pPr/>
              <a:t>15.3.2015 г.</a:t>
            </a:fld>
            <a:endParaRPr lang="bg-BG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CDB5F-7376-46F2-AFB5-1345FDFF0762}" type="slidenum">
              <a:rPr lang="bg-BG" smtClean="0">
                <a:solidFill>
                  <a:srgbClr val="073E87"/>
                </a:solidFill>
              </a:rPr>
              <a:pPr/>
              <a:t>‹N°›</a:t>
            </a:fld>
            <a:endParaRPr lang="bg-BG">
              <a:solidFill>
                <a:srgbClr val="073E87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028700"/>
            <a:ext cx="3566160" cy="219456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bg-BG" smtClean="0"/>
              <a:t>Щракнете върху иконата, за да добавите картина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4667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лавие и вертикален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FEACB-AE37-458F-9B7A-8969A81840D4}" type="datetimeFigureOut">
              <a:rPr lang="bg-BG" smtClean="0">
                <a:solidFill>
                  <a:srgbClr val="073E87"/>
                </a:solidFill>
              </a:rPr>
              <a:pPr/>
              <a:t>15.3.2015 г.</a:t>
            </a:fld>
            <a:endParaRPr lang="bg-BG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CDB5F-7376-46F2-AFB5-1345FDFF0762}" type="slidenum">
              <a:rPr lang="bg-BG" smtClean="0">
                <a:solidFill>
                  <a:srgbClr val="073E87"/>
                </a:solidFill>
              </a:rPr>
              <a:pPr/>
              <a:t>‹N°›</a:t>
            </a:fld>
            <a:endParaRPr lang="bg-BG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79629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но заглавие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171450"/>
            <a:ext cx="8695944" cy="1069848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FEACB-AE37-458F-9B7A-8969A81840D4}" type="datetimeFigureOut">
              <a:rPr lang="bg-BG" smtClean="0">
                <a:solidFill>
                  <a:srgbClr val="073E87"/>
                </a:solidFill>
              </a:rPr>
              <a:pPr/>
              <a:t>15.3.2015 г.</a:t>
            </a:fld>
            <a:endParaRPr lang="bg-BG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CDB5F-7376-46F2-AFB5-1345FDFF0762}" type="slidenum">
              <a:rPr lang="bg-BG" smtClean="0">
                <a:solidFill>
                  <a:srgbClr val="073E87"/>
                </a:solidFill>
              </a:rPr>
              <a:pPr/>
              <a:t>‹N°›</a:t>
            </a:fld>
            <a:endParaRPr lang="bg-BG">
              <a:solidFill>
                <a:srgbClr val="073E87"/>
              </a:solidFill>
            </a:endParaRPr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535643"/>
            <a:ext cx="8723376" cy="998685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85850"/>
            <a:ext cx="2057400" cy="3365500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085850"/>
            <a:ext cx="6019800" cy="3365501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67034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Заглавен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Подзаглавие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bg-BG" smtClean="0"/>
              <a:t>Щракнете за редакция стил подзагл. обр.</a:t>
            </a:r>
            <a:endParaRPr lang="bg-BG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983FEA-C2FA-4AC4-8B67-6ABED1135527}" type="datetimeFigureOut">
              <a:rPr lang="bg-BG"/>
              <a:pPr>
                <a:defRPr/>
              </a:pPr>
              <a:t>15.3.2015 г.</a:t>
            </a:fld>
            <a:endParaRPr lang="bg-BG" dirty="0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 dirty="0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06C976-449E-4D0E-8512-ED4C73AD3A96}" type="slidenum">
              <a:rPr lang="bg-BG"/>
              <a:pPr>
                <a:defRPr/>
              </a:pPr>
              <a:t>‹N°›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42857543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лавие и съдъ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BEE2B4-98EA-49EF-9F3E-7E554CF3DE88}" type="datetimeFigureOut">
              <a:rPr lang="bg-BG"/>
              <a:pPr>
                <a:defRPr/>
              </a:pPr>
              <a:t>15.3.2015 г.</a:t>
            </a:fld>
            <a:endParaRPr lang="bg-BG" dirty="0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 dirty="0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B664ED-6454-4713-BEAB-D3834A506228}" type="slidenum">
              <a:rPr lang="bg-BG"/>
              <a:pPr>
                <a:defRPr/>
              </a:pPr>
              <a:t>‹N°›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2193010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лавка на секц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E973F3-3856-4012-8F35-3BABB646AF4D}" type="datetimeFigureOut">
              <a:rPr lang="bg-BG"/>
              <a:pPr>
                <a:defRPr/>
              </a:pPr>
              <a:t>15.3.2015 г.</a:t>
            </a:fld>
            <a:endParaRPr lang="bg-BG" dirty="0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 dirty="0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A625EC-CCB8-4DF4-97CA-75D1E30141DA}" type="slidenum">
              <a:rPr lang="bg-BG"/>
              <a:pPr>
                <a:defRPr/>
              </a:pPr>
              <a:t>‹N°›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8986877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е съдържа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4" name="Контейнер за съдържани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5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1C5192-311C-49A0-83C6-81AC9DD51DED}" type="datetimeFigureOut">
              <a:rPr lang="bg-BG"/>
              <a:pPr>
                <a:defRPr/>
              </a:pPr>
              <a:t>15.3.2015 г.</a:t>
            </a:fld>
            <a:endParaRPr lang="bg-BG" dirty="0"/>
          </a:p>
        </p:txBody>
      </p:sp>
      <p:sp>
        <p:nvSpPr>
          <p:cNvPr id="6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 dirty="0"/>
          </a:p>
        </p:txBody>
      </p:sp>
      <p:sp>
        <p:nvSpPr>
          <p:cNvPr id="7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FE0394-2BF4-4463-AF73-33BD8446C619}" type="slidenum">
              <a:rPr lang="bg-BG"/>
              <a:pPr>
                <a:defRPr/>
              </a:pPr>
              <a:t>‹N°›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21973984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4" name="Контейнер за съдържани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5" name="Текстов контейне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6" name="Контейнер за съдържани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7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22F47F-7581-450C-BA6B-AD263F075C9E}" type="datetimeFigureOut">
              <a:rPr lang="bg-BG"/>
              <a:pPr>
                <a:defRPr/>
              </a:pPr>
              <a:t>15.3.2015 г.</a:t>
            </a:fld>
            <a:endParaRPr lang="bg-BG" dirty="0"/>
          </a:p>
        </p:txBody>
      </p:sp>
      <p:sp>
        <p:nvSpPr>
          <p:cNvPr id="8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 dirty="0"/>
          </a:p>
        </p:txBody>
      </p:sp>
      <p:sp>
        <p:nvSpPr>
          <p:cNvPr id="9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48399D-BF61-4285-9CE2-6877C2698B90}" type="slidenum">
              <a:rPr lang="bg-BG"/>
              <a:pPr>
                <a:defRPr/>
              </a:pPr>
              <a:t>‹N°›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1195186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Само заглав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E8B9B4-1CDA-461F-8F92-99A970643092}" type="datetimeFigureOut">
              <a:rPr lang="bg-BG"/>
              <a:pPr>
                <a:defRPr/>
              </a:pPr>
              <a:t>15.3.2015 г.</a:t>
            </a:fld>
            <a:endParaRPr lang="bg-BG" dirty="0"/>
          </a:p>
        </p:txBody>
      </p:sp>
      <p:sp>
        <p:nvSpPr>
          <p:cNvPr id="4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 dirty="0"/>
          </a:p>
        </p:txBody>
      </p:sp>
      <p:sp>
        <p:nvSpPr>
          <p:cNvPr id="5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8A8F53-C2DE-4780-B340-D1B26F21A9C3}" type="slidenum">
              <a:rPr lang="bg-BG"/>
              <a:pPr>
                <a:defRPr/>
              </a:pPr>
              <a:t>‹N°›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26914809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разе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DE8073-1410-4821-9A18-4DECD9E6EC8D}" type="datetimeFigureOut">
              <a:rPr lang="bg-BG"/>
              <a:pPr>
                <a:defRPr/>
              </a:pPr>
              <a:t>15.3.2015 г.</a:t>
            </a:fld>
            <a:endParaRPr lang="bg-BG" dirty="0"/>
          </a:p>
        </p:txBody>
      </p:sp>
      <p:sp>
        <p:nvSpPr>
          <p:cNvPr id="3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 dirty="0"/>
          </a:p>
        </p:txBody>
      </p:sp>
      <p:sp>
        <p:nvSpPr>
          <p:cNvPr id="4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6E56FD-0D50-4771-AFCD-A1D0096A7E1A}" type="slidenum">
              <a:rPr lang="bg-BG"/>
              <a:pPr>
                <a:defRPr/>
              </a:pPr>
              <a:t>‹N°›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86864007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Съдържание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4" name="Текстов контейне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5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D1BF7A-6467-41ED-93F5-D79949502AF2}" type="datetimeFigureOut">
              <a:rPr lang="bg-BG"/>
              <a:pPr>
                <a:defRPr/>
              </a:pPr>
              <a:t>15.3.2015 г.</a:t>
            </a:fld>
            <a:endParaRPr lang="bg-BG" dirty="0"/>
          </a:p>
        </p:txBody>
      </p:sp>
      <p:sp>
        <p:nvSpPr>
          <p:cNvPr id="6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 dirty="0"/>
          </a:p>
        </p:txBody>
      </p:sp>
      <p:sp>
        <p:nvSpPr>
          <p:cNvPr id="7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5E204-84C5-4A00-89EA-F09AB1CC2C5E}" type="slidenum">
              <a:rPr lang="bg-BG"/>
              <a:pPr>
                <a:defRPr/>
              </a:pPr>
              <a:t>‹N°›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40354706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Картина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Контейнер за картина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bg-BG" noProof="0" dirty="0" smtClean="0"/>
          </a:p>
        </p:txBody>
      </p:sp>
      <p:sp>
        <p:nvSpPr>
          <p:cNvPr id="4" name="Текстов контейне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5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578803-800E-4FBC-AFA6-B6277BAA89F4}" type="datetimeFigureOut">
              <a:rPr lang="bg-BG"/>
              <a:pPr>
                <a:defRPr/>
              </a:pPr>
              <a:t>15.3.2015 г.</a:t>
            </a:fld>
            <a:endParaRPr lang="bg-BG" dirty="0"/>
          </a:p>
        </p:txBody>
      </p:sp>
      <p:sp>
        <p:nvSpPr>
          <p:cNvPr id="6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 dirty="0"/>
          </a:p>
        </p:txBody>
      </p:sp>
      <p:sp>
        <p:nvSpPr>
          <p:cNvPr id="7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78C143-ABD0-431C-B83E-EB5F33A0E7DA}" type="slidenum">
              <a:rPr lang="bg-BG"/>
              <a:pPr>
                <a:defRPr/>
              </a:pPr>
              <a:t>‹N°›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66503416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лавие и вертикален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Контейнер за вертикален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DEC1BD-27E4-4E9D-876E-3BD6E4AB524A}" type="datetimeFigureOut">
              <a:rPr lang="bg-BG"/>
              <a:pPr>
                <a:defRPr/>
              </a:pPr>
              <a:t>15.3.2015 г.</a:t>
            </a:fld>
            <a:endParaRPr lang="bg-BG" dirty="0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 dirty="0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85B10B-F621-49D4-91F4-A947EEFA27A4}" type="slidenum">
              <a:rPr lang="bg-BG"/>
              <a:pPr>
                <a:defRPr/>
              </a:pPr>
              <a:t>‹N°›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179482905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но заглавие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но заглавие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Контейнер за вертикален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6A065E-5FB3-47A1-9470-D6F2D2C6146C}" type="datetimeFigureOut">
              <a:rPr lang="bg-BG"/>
              <a:pPr>
                <a:defRPr/>
              </a:pPr>
              <a:t>15.3.2015 г.</a:t>
            </a:fld>
            <a:endParaRPr lang="bg-BG" dirty="0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 dirty="0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6ADAA7-98BE-40C3-AE54-AEFFE1AC0845}" type="slidenum">
              <a:rPr lang="bg-BG"/>
              <a:pPr>
                <a:defRPr/>
              </a:pPr>
              <a:t>‹N°›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4137125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заглавие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04CB04-338C-4635-9DC4-A1ADEC082266}" type="datetimeFigureOut">
              <a:rPr lang="bg-BG" smtClean="0"/>
              <a:t>15.3.2015 г.</a:t>
            </a:fld>
            <a:endParaRPr lang="bg-BG" dirty="0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bg-BG" dirty="0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F07069-42B2-43BB-B21C-01B5F1FC6D17}" type="slidenum">
              <a:rPr lang="bg-BG" smtClean="0"/>
              <a:t>‹N°›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22909760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заглавие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04CB04-338C-4635-9DC4-A1ADEC082266}" type="datetimeFigureOut">
              <a:rPr lang="bg-BG" smtClean="0">
                <a:solidFill>
                  <a:prstClr val="black">
                    <a:tint val="75000"/>
                  </a:prstClr>
                </a:solidFill>
              </a:rPr>
              <a:pPr/>
              <a:t>15.3.2015 г.</a:t>
            </a:fld>
            <a:endParaRPr lang="bg-BG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bg-BG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F07069-42B2-43BB-B21C-01B5F1FC6D17}" type="slidenum">
              <a:rPr lang="bg-BG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bg-BG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9962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171450"/>
            <a:ext cx="8695944" cy="185166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259572"/>
            <a:ext cx="8723376" cy="997406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53746"/>
            <a:ext cx="8229600" cy="9395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4687623"/>
            <a:ext cx="378669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1DBFEACB-AE37-458F-9B7A-8969A81840D4}" type="datetimeFigureOut">
              <a:rPr lang="bg-BG" smtClean="0">
                <a:solidFill>
                  <a:srgbClr val="073E87"/>
                </a:solidFill>
              </a:rPr>
              <a:pPr/>
              <a:t>15.3.2015 г.</a:t>
            </a:fld>
            <a:endParaRPr lang="bg-BG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9" y="4687623"/>
            <a:ext cx="378669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bg-BG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4687623"/>
            <a:ext cx="1161826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A6ACDB5F-7376-46F2-AFB5-1345FDFF0762}" type="slidenum">
              <a:rPr lang="bg-BG" smtClean="0">
                <a:solidFill>
                  <a:srgbClr val="073E87"/>
                </a:solidFill>
              </a:rPr>
              <a:pPr/>
              <a:t>‹N°›</a:t>
            </a:fld>
            <a:endParaRPr lang="bg-BG">
              <a:solidFill>
                <a:srgbClr val="073E87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8" y="2006600"/>
            <a:ext cx="7408333" cy="25880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2068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2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Контейнер за заглавие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bg-BG" altLang="bg-BG" smtClean="0"/>
              <a:t>Редакт. стил загл. образец</a:t>
            </a:r>
          </a:p>
        </p:txBody>
      </p:sp>
      <p:sp>
        <p:nvSpPr>
          <p:cNvPr id="1027" name="Текстов контейнер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bg-BG" alt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altLang="bg-BG" smtClean="0"/>
              <a:t>Второ ниво</a:t>
            </a:r>
          </a:p>
          <a:p>
            <a:pPr lvl="2"/>
            <a:r>
              <a:rPr lang="bg-BG" altLang="bg-BG" smtClean="0"/>
              <a:t>Трето ниво</a:t>
            </a:r>
          </a:p>
          <a:p>
            <a:pPr lvl="3"/>
            <a:r>
              <a:rPr lang="bg-BG" altLang="bg-BG" smtClean="0"/>
              <a:t>Четвърто ниво</a:t>
            </a:r>
          </a:p>
          <a:p>
            <a:pPr lvl="4"/>
            <a:r>
              <a:rPr lang="bg-BG" altLang="bg-BG" smtClean="0"/>
              <a:t>Пето ниво</a:t>
            </a:r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82F3C6F-3F3E-4C5D-A3F8-A2F9D0E587E6}" type="datetimeFigureOut">
              <a:rPr lang="bg-BG"/>
              <a:pPr>
                <a:defRPr/>
              </a:pPr>
              <a:t>15.3.2015 г.</a:t>
            </a:fld>
            <a:endParaRPr lang="bg-BG" dirty="0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bg-BG" dirty="0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EE61933-EA31-4E6E-B6FB-622CF2F6CF7B}" type="slidenum">
              <a:rPr lang="bg-BG"/>
              <a:pPr>
                <a:defRPr/>
              </a:pPr>
              <a:t>‹N°›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112467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9.xml"/><Relationship Id="rId1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3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авоъгълник 1"/>
          <p:cNvSpPr/>
          <p:nvPr/>
        </p:nvSpPr>
        <p:spPr>
          <a:xfrm>
            <a:off x="960274" y="2017752"/>
            <a:ext cx="7223452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en-US" sz="6600" b="1" dirty="0" smtClean="0">
                <a:ln w="1270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</a:t>
            </a:r>
            <a:r>
              <a:rPr lang="fr-FR" sz="6600" b="1" dirty="0">
                <a:ln w="1270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culptures de </a:t>
            </a:r>
            <a:r>
              <a:rPr lang="fr-FR" sz="6600" b="1" dirty="0" smtClean="0">
                <a:ln w="1270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verre</a:t>
            </a:r>
            <a:endParaRPr lang="bg-BG" sz="6600" b="1" dirty="0">
              <a:ln w="12700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" name="Chin3287.wav">
            <a:hlinkClick r:id="" action="ppaction://media"/>
          </p:cNvPr>
          <p:cNvPicPr>
            <a:picLocks noRot="1" noChangeAspect="1"/>
          </p:cNvPicPr>
          <p:nvPr>
            <a:wavAudioFile r:embed="rId1" name="Chinois - Lotus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3549" y="5855667"/>
            <a:ext cx="2444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Текстово поле 3"/>
          <p:cNvSpPr txBox="1"/>
          <p:nvPr/>
        </p:nvSpPr>
        <p:spPr>
          <a:xfrm>
            <a:off x="395536" y="4587974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 err="1" smtClean="0">
                <a:latin typeface="Monotype Corsiva" panose="03010101010201010101" pitchFamily="66" charset="0"/>
              </a:rPr>
              <a:t>automatique</a:t>
            </a:r>
            <a:endParaRPr lang="bg-BG" b="1" i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8046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250"/>
                            </p:stCondLst>
                            <p:childTnLst>
                              <p:par>
                                <p:cTn id="13" presetID="22" presetClass="entr" presetSubtype="8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6" repeatCount="indefinite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3" name="Картина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507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3" name="Картина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128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3" name="Картина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205281"/>
      </p:ext>
    </p:extLst>
  </p:cSld>
  <p:clrMapOvr>
    <a:masterClrMapping/>
  </p:clrMapOvr>
  <p:transition spd="slow" advTm="8000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3" name="Картина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128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000">
        <p14:rippl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3" name="Картина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378199"/>
      </p:ext>
    </p:extLst>
  </p:cSld>
  <p:clrMapOvr>
    <a:masterClrMapping/>
  </p:clrMapOvr>
  <p:transition spd="slow" advTm="8000">
    <p:cover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3" name="Картина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587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000">
        <p14:doors dir="vert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3" name="Картина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923613"/>
      </p:ext>
    </p:extLst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3" name="Картина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184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flip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3" name="Картина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732893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3" name="Картина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810416"/>
      </p:ext>
    </p:extLst>
  </p:cSld>
  <p:clrMapOvr>
    <a:masterClrMapping/>
  </p:clrMapOvr>
  <p:transition spd="slow" advTm="8000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3" name="Картина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6453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8000">
        <p14:honeycomb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3" name="Картина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683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 pattern="rectang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3" name="Картина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71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3" name="Картина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876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3" name="Картина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286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14:ripple dir="r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3" name="Картина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49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flip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3" name="Картина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178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8000">
        <p14:switch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3" name="Картина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961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3" name="Картина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324570"/>
      </p:ext>
    </p:extLst>
  </p:cSld>
  <p:clrMapOvr>
    <a:masterClrMapping/>
  </p:clrMapOvr>
  <p:transition spd="slow" advTm="8000">
    <p:push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3" name="Картина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934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8000">
        <p14:glitter pattern="hexagon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3" name="Картина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44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14:prism isInverted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3" name="Картина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330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8000">
        <p14:warp dir="in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3" name="Картина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104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3" name="Картина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834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000">
        <p14:rippl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3" name="Картина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394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flip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3" name="Картина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346114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3" name="Картина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856717"/>
      </p:ext>
    </p:extLst>
  </p:cSld>
  <p:clrMapOvr>
    <a:masterClrMapping/>
  </p:clrMapOvr>
  <p:transition spd="slow" advTm="8000">
    <p:pull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3" name="Картина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612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3" name="Картина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019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3" name="Картина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899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8000">
        <p14:switch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3" name="Картина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102265"/>
      </p:ext>
    </p:extLst>
  </p:cSld>
  <p:clrMapOvr>
    <a:masterClrMapping/>
  </p:clrMapOvr>
  <p:transition spd="slow" advTm="8000">
    <p:push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3" name="Картина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57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000">
        <p14:rippl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3" name="Картина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362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5B3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ово поле 1"/>
          <p:cNvSpPr txBox="1"/>
          <p:nvPr/>
        </p:nvSpPr>
        <p:spPr>
          <a:xfrm>
            <a:off x="1007604" y="1756142"/>
            <a:ext cx="7128792" cy="163121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0" b="1" i="1" dirty="0">
                <a:blipFill>
                  <a:blip r:embed="rId2"/>
                  <a:stretch>
                    <a:fillRect/>
                  </a:stretch>
                </a:blipFill>
                <a:cs typeface="Arial" pitchFamily="34" charset="0"/>
              </a:rPr>
              <a:t>PPS MANIA</a:t>
            </a:r>
            <a:endParaRPr lang="bg-BG" sz="10000" b="1" i="1" dirty="0">
              <a:blipFill>
                <a:blip r:embed="rId2"/>
                <a:stretch>
                  <a:fillRect/>
                </a:stretch>
              </a:blipFill>
              <a:cs typeface="Arial" pitchFamily="34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3416300"/>
            <a:ext cx="4981575" cy="884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авоъгълник 5"/>
          <p:cNvSpPr/>
          <p:nvPr/>
        </p:nvSpPr>
        <p:spPr>
          <a:xfrm>
            <a:off x="107950" y="268288"/>
            <a:ext cx="8928100" cy="4603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FR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Je fais partie des 200 créateurs de PPSMANIA, tous bénévoles</a:t>
            </a:r>
            <a:endParaRPr lang="bg-BG" sz="2400" dirty="0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7" name="Правоъгълник 6"/>
          <p:cNvSpPr/>
          <p:nvPr/>
        </p:nvSpPr>
        <p:spPr>
          <a:xfrm>
            <a:off x="1903413" y="4506913"/>
            <a:ext cx="5337175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1023938">
              <a:spcBef>
                <a:spcPct val="50000"/>
              </a:spcBef>
              <a:defRPr/>
            </a:pPr>
            <a:r>
              <a:rPr lang="fr-FR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Clic gauche pour arrêter</a:t>
            </a:r>
          </a:p>
        </p:txBody>
      </p:sp>
      <p:sp>
        <p:nvSpPr>
          <p:cNvPr id="3" name="Текстово поле 2"/>
          <p:cNvSpPr txBox="1"/>
          <p:nvPr/>
        </p:nvSpPr>
        <p:spPr>
          <a:xfrm>
            <a:off x="468313" y="1131888"/>
            <a:ext cx="1582737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b="1" i="1" dirty="0">
                <a:solidFill>
                  <a:srgbClr val="4F81BD">
                    <a:lumMod val="75000"/>
                  </a:srgbClr>
                </a:solidFill>
                <a:latin typeface="Comic Sans MS" panose="030F0702030302020204" pitchFamily="66" charset="0"/>
                <a:cs typeface="Arial" charset="0"/>
              </a:rPr>
              <a:t>Photos: Net</a:t>
            </a:r>
            <a:endParaRPr lang="bg-BG" b="1" i="1" dirty="0">
              <a:solidFill>
                <a:srgbClr val="4F81BD">
                  <a:lumMod val="75000"/>
                </a:srgbClr>
              </a:solidFill>
              <a:latin typeface="Comic Sans MS" panose="030F0702030302020204" pitchFamily="66" charset="0"/>
              <a:cs typeface="Arial" charset="0"/>
            </a:endParaRPr>
          </a:p>
        </p:txBody>
      </p:sp>
      <p:sp>
        <p:nvSpPr>
          <p:cNvPr id="8" name="Текстово поле 7"/>
          <p:cNvSpPr txBox="1"/>
          <p:nvPr/>
        </p:nvSpPr>
        <p:spPr>
          <a:xfrm>
            <a:off x="3600450" y="1131888"/>
            <a:ext cx="1943100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b="1" i="1" dirty="0">
                <a:solidFill>
                  <a:srgbClr val="4F81BD">
                    <a:lumMod val="75000"/>
                  </a:srgbClr>
                </a:solidFill>
                <a:latin typeface="Comic Sans MS" panose="030F0702030302020204" pitchFamily="66" charset="0"/>
                <a:cs typeface="Arial" charset="0"/>
              </a:rPr>
              <a:t>Createur: Day</a:t>
            </a:r>
            <a:endParaRPr lang="bg-BG" b="1" i="1" dirty="0">
              <a:solidFill>
                <a:srgbClr val="4F81BD">
                  <a:lumMod val="75000"/>
                </a:srgbClr>
              </a:solidFill>
              <a:latin typeface="Comic Sans MS" panose="030F0702030302020204" pitchFamily="66" charset="0"/>
              <a:cs typeface="Arial" charset="0"/>
            </a:endParaRPr>
          </a:p>
        </p:txBody>
      </p:sp>
      <p:sp>
        <p:nvSpPr>
          <p:cNvPr id="9" name="Текстово поле 8"/>
          <p:cNvSpPr txBox="1"/>
          <p:nvPr/>
        </p:nvSpPr>
        <p:spPr>
          <a:xfrm>
            <a:off x="6660232" y="1131888"/>
            <a:ext cx="208823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b="1" i="1" dirty="0" smtClean="0">
                <a:solidFill>
                  <a:srgbClr val="4F81BD">
                    <a:lumMod val="75000"/>
                  </a:srgbClr>
                </a:solidFill>
                <a:latin typeface="Comic Sans MS" panose="030F0702030302020204" pitchFamily="66" charset="0"/>
                <a:cs typeface="Arial" charset="0"/>
              </a:rPr>
              <a:t>Mars, </a:t>
            </a:r>
            <a:r>
              <a:rPr lang="en-US" b="1" i="1" dirty="0">
                <a:solidFill>
                  <a:srgbClr val="4F81BD">
                    <a:lumMod val="75000"/>
                  </a:srgbClr>
                </a:solidFill>
                <a:latin typeface="Comic Sans MS" panose="030F0702030302020204" pitchFamily="66" charset="0"/>
                <a:cs typeface="Arial" charset="0"/>
              </a:rPr>
              <a:t>2015</a:t>
            </a:r>
            <a:endParaRPr lang="bg-BG" b="1" i="1" dirty="0">
              <a:solidFill>
                <a:srgbClr val="4F81BD">
                  <a:lumMod val="75000"/>
                </a:srgbClr>
              </a:solidFill>
              <a:latin typeface="Comic Sans MS" panose="030F0702030302020204" pitchFamily="66" charset="0"/>
              <a:cs typeface="Arial" charset="0"/>
            </a:endParaRPr>
          </a:p>
        </p:txBody>
      </p:sp>
      <p:pic>
        <p:nvPicPr>
          <p:cNvPr id="10" name="Picture 9" descr="ligneetoil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4227934"/>
            <a:ext cx="498157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933939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ntr" presetSubtype="32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5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3" grpId="0"/>
      <p:bldP spid="8" grpId="0"/>
      <p:bldP spid="9" grpId="0"/>
    </p:bldLst>
  </p:timing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тема">
  <a:themeElements>
    <a:clrScheme name="О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О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тема">
  <a:themeElements>
    <a:clrScheme name="О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О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Вълна">
  <a:themeElements>
    <a:clrScheme name="Въ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ъ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ъ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Office тема">
  <a:themeElements>
    <a:clrScheme name="О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О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23</Words>
  <Application>Microsoft Office PowerPoint</Application>
  <PresentationFormat>Affichage à l'écran (16:9)</PresentationFormat>
  <Paragraphs>8</Paragraphs>
  <Slides>35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4</vt:i4>
      </vt:variant>
      <vt:variant>
        <vt:lpstr>Titres des diapositives</vt:lpstr>
      </vt:variant>
      <vt:variant>
        <vt:i4>35</vt:i4>
      </vt:variant>
    </vt:vector>
  </HeadingPairs>
  <TitlesOfParts>
    <vt:vector size="45" baseType="lpstr">
      <vt:lpstr>Arial</vt:lpstr>
      <vt:lpstr>Calibri</vt:lpstr>
      <vt:lpstr>Candara</vt:lpstr>
      <vt:lpstr>Comic Sans MS</vt:lpstr>
      <vt:lpstr>Monotype Corsiva</vt:lpstr>
      <vt:lpstr>Symbol</vt:lpstr>
      <vt:lpstr>Office тема</vt:lpstr>
      <vt:lpstr>1_Office тема</vt:lpstr>
      <vt:lpstr>Вълна</vt:lpstr>
      <vt:lpstr>2_Office тема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на PowerPoint</dc:title>
  <dc:creator>Home</dc:creator>
  <cp:lastModifiedBy>Theberliner</cp:lastModifiedBy>
  <cp:revision>6</cp:revision>
  <dcterms:created xsi:type="dcterms:W3CDTF">2015-02-27T15:31:52Z</dcterms:created>
  <dcterms:modified xsi:type="dcterms:W3CDTF">2015-03-15T21:05:18Z</dcterms:modified>
</cp:coreProperties>
</file>