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274" r:id="rId4"/>
    <p:sldId id="257" r:id="rId5"/>
    <p:sldId id="258" r:id="rId6"/>
    <p:sldId id="259" r:id="rId7"/>
    <p:sldId id="260" r:id="rId8"/>
    <p:sldId id="261" r:id="rId9"/>
    <p:sldId id="262" r:id="rId10"/>
    <p:sldId id="264" r:id="rId11"/>
    <p:sldId id="265" r:id="rId12"/>
    <p:sldId id="266" r:id="rId13"/>
    <p:sldId id="267" r:id="rId14"/>
    <p:sldId id="269" r:id="rId15"/>
    <p:sldId id="280" r:id="rId16"/>
    <p:sldId id="270" r:id="rId17"/>
    <p:sldId id="271" r:id="rId18"/>
    <p:sldId id="277" r:id="rId19"/>
    <p:sldId id="278" r:id="rId20"/>
    <p:sldId id="276" r:id="rId21"/>
    <p:sldId id="273" r:id="rId22"/>
    <p:sldId id="275" r:id="rId23"/>
    <p:sldId id="279" r:id="rId2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6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672F2-E361-4354-AFEA-905B81EF1E43}" type="datetimeFigureOut">
              <a:rPr lang="pt-BR" smtClean="0"/>
              <a:pPr/>
              <a:t>30/4/2016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1D703-1D2B-488D-88B0-6D3F5C2AC7B5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672F2-E361-4354-AFEA-905B81EF1E43}" type="datetimeFigureOut">
              <a:rPr lang="pt-BR" smtClean="0"/>
              <a:pPr/>
              <a:t>30/4/2016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1D703-1D2B-488D-88B0-6D3F5C2AC7B5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672F2-E361-4354-AFEA-905B81EF1E43}" type="datetimeFigureOut">
              <a:rPr lang="pt-BR" smtClean="0"/>
              <a:pPr/>
              <a:t>30/4/2016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1D703-1D2B-488D-88B0-6D3F5C2AC7B5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672F2-E361-4354-AFEA-905B81EF1E43}" type="datetimeFigureOut">
              <a:rPr lang="pt-BR" smtClean="0"/>
              <a:pPr/>
              <a:t>30/4/2016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1D703-1D2B-488D-88B0-6D3F5C2AC7B5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672F2-E361-4354-AFEA-905B81EF1E43}" type="datetimeFigureOut">
              <a:rPr lang="pt-BR" smtClean="0"/>
              <a:pPr/>
              <a:t>30/4/2016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1D703-1D2B-488D-88B0-6D3F5C2AC7B5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672F2-E361-4354-AFEA-905B81EF1E43}" type="datetimeFigureOut">
              <a:rPr lang="pt-BR" smtClean="0"/>
              <a:pPr/>
              <a:t>30/4/2016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1D703-1D2B-488D-88B0-6D3F5C2AC7B5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672F2-E361-4354-AFEA-905B81EF1E43}" type="datetimeFigureOut">
              <a:rPr lang="pt-BR" smtClean="0"/>
              <a:pPr/>
              <a:t>30/4/2016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1D703-1D2B-488D-88B0-6D3F5C2AC7B5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672F2-E361-4354-AFEA-905B81EF1E43}" type="datetimeFigureOut">
              <a:rPr lang="pt-BR" smtClean="0"/>
              <a:pPr/>
              <a:t>30/4/2016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1D703-1D2B-488D-88B0-6D3F5C2AC7B5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672F2-E361-4354-AFEA-905B81EF1E43}" type="datetimeFigureOut">
              <a:rPr lang="pt-BR" smtClean="0"/>
              <a:pPr/>
              <a:t>30/4/2016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1D703-1D2B-488D-88B0-6D3F5C2AC7B5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672F2-E361-4354-AFEA-905B81EF1E43}" type="datetimeFigureOut">
              <a:rPr lang="pt-BR" smtClean="0"/>
              <a:pPr/>
              <a:t>30/4/2016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1D703-1D2B-488D-88B0-6D3F5C2AC7B5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672F2-E361-4354-AFEA-905B81EF1E43}" type="datetimeFigureOut">
              <a:rPr lang="pt-BR" smtClean="0"/>
              <a:pPr/>
              <a:t>30/4/2016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1D703-1D2B-488D-88B0-6D3F5C2AC7B5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F672F2-E361-4354-AFEA-905B81EF1E43}" type="datetimeFigureOut">
              <a:rPr lang="pt-BR" smtClean="0"/>
              <a:pPr/>
              <a:t>30/4/2016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B1D703-1D2B-488D-88B0-6D3F5C2AC7B5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142976" y="142852"/>
            <a:ext cx="65568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800" b="1" i="1" dirty="0"/>
              <a:t>Quando Bronze e Água Parecem Ter Vida...</a:t>
            </a:r>
          </a:p>
        </p:txBody>
      </p:sp>
      <p:sp>
        <p:nvSpPr>
          <p:cNvPr id="6" name="Retângulo 5"/>
          <p:cNvSpPr/>
          <p:nvPr/>
        </p:nvSpPr>
        <p:spPr>
          <a:xfrm>
            <a:off x="214282" y="2573720"/>
            <a:ext cx="61436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i="1" dirty="0"/>
              <a:t>A talentosa escultora polonesa </a:t>
            </a:r>
            <a:r>
              <a:rPr lang="pt-BR" sz="2400" b="1" i="1" dirty="0" err="1"/>
              <a:t>Małgorzata</a:t>
            </a:r>
            <a:r>
              <a:rPr lang="pt-BR" sz="2400" b="1" i="1" dirty="0"/>
              <a:t> </a:t>
            </a:r>
            <a:r>
              <a:rPr lang="pt-BR" sz="2400" b="1" i="1" dirty="0" err="1"/>
              <a:t>Chodakowska</a:t>
            </a:r>
            <a:r>
              <a:rPr lang="pt-BR" sz="2400" i="1" dirty="0"/>
              <a:t> é capaz de conceber obras mesclando bronze e água, transformando-as em fontes que parecem ter vida própria. </a:t>
            </a:r>
          </a:p>
        </p:txBody>
      </p:sp>
      <p:sp>
        <p:nvSpPr>
          <p:cNvPr id="8" name="Elipse 7"/>
          <p:cNvSpPr/>
          <p:nvPr/>
        </p:nvSpPr>
        <p:spPr>
          <a:xfrm>
            <a:off x="6357950" y="1142984"/>
            <a:ext cx="2500330" cy="2643206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Picture 2" descr="https://image.freepik.com/vetores-gratis/mao-segurando-um-mouse-de-computador_91-2147487391.jpg"/>
          <p:cNvPicPr>
            <a:picLocks noChangeAspect="1" noChangeArrowheads="1"/>
          </p:cNvPicPr>
          <p:nvPr/>
        </p:nvPicPr>
        <p:blipFill>
          <a:blip r:embed="rId4" cstate="print"/>
          <a:srcRect l="24809" t="7634" r="25572"/>
          <a:stretch>
            <a:fillRect/>
          </a:stretch>
        </p:blipFill>
        <p:spPr bwMode="auto">
          <a:xfrm>
            <a:off x="500034" y="4929198"/>
            <a:ext cx="701344" cy="1528747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>
        <p:snd r:embed="rId2" name="concerto de varsovos elznie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5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429256" y="214290"/>
            <a:ext cx="350046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i="1" dirty="0" smtClean="0"/>
              <a:t>A   artista  começa  seu </a:t>
            </a:r>
          </a:p>
          <a:p>
            <a:r>
              <a:rPr lang="pt-BR" sz="2400" i="1" dirty="0" smtClean="0"/>
              <a:t>trabalho esculpindo um</a:t>
            </a:r>
          </a:p>
          <a:p>
            <a:r>
              <a:rPr lang="pt-BR" sz="2400" i="1" dirty="0" smtClean="0"/>
              <a:t> tronco de carvalho,com</a:t>
            </a:r>
          </a:p>
          <a:p>
            <a:r>
              <a:rPr lang="pt-BR" sz="2400" i="1" dirty="0" smtClean="0"/>
              <a:t> o qual ela pode criar  a</a:t>
            </a:r>
          </a:p>
          <a:p>
            <a:r>
              <a:rPr lang="pt-BR" sz="2400" i="1" dirty="0" smtClean="0"/>
              <a:t> forma desejada.</a:t>
            </a:r>
          </a:p>
          <a:p>
            <a:r>
              <a:rPr lang="pt-BR" sz="2400" i="1" dirty="0" smtClean="0"/>
              <a:t> Esculpindo camada por camada,</a:t>
            </a:r>
            <a:r>
              <a:rPr lang="pt-BR" sz="2400" i="1" dirty="0" err="1" smtClean="0"/>
              <a:t>Małgorzata</a:t>
            </a:r>
            <a:r>
              <a:rPr lang="pt-BR" sz="2400" i="1" dirty="0" smtClean="0"/>
              <a:t> vai delineando o tamanho e forma  das  peças,que se transformam  em  lindas esculturas.</a:t>
            </a:r>
            <a:endParaRPr lang="pt-BR" sz="2400" i="1" dirty="0"/>
          </a:p>
        </p:txBody>
      </p:sp>
      <p:pic>
        <p:nvPicPr>
          <p:cNvPr id="5" name="Picture 2" descr="OLYMPUS DIGITAL CAME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06" y="28527"/>
            <a:ext cx="5072098" cy="6757344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5500694" y="5429264"/>
            <a:ext cx="36433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i="1" dirty="0" smtClean="0"/>
              <a:t>Entretanto, a artista não para por aqui ...</a:t>
            </a:r>
            <a:endParaRPr lang="pt-BR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428596" y="4108930"/>
            <a:ext cx="835824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i="1" dirty="0" err="1" smtClean="0"/>
              <a:t>Malgorzata</a:t>
            </a:r>
            <a:r>
              <a:rPr lang="pt-BR" sz="2400" i="1" dirty="0" smtClean="0"/>
              <a:t> </a:t>
            </a:r>
            <a:r>
              <a:rPr lang="pt-BR" sz="2400" i="1" dirty="0" err="1" smtClean="0"/>
              <a:t>Chodakowska</a:t>
            </a:r>
            <a:r>
              <a:rPr lang="pt-BR" sz="2400" i="1" dirty="0" smtClean="0"/>
              <a:t> tem encontrado uma maneira de usar a água em suas fontes que irá complementar a escultura, não apenas para ser um complemento a ela.</a:t>
            </a:r>
          </a:p>
          <a:p>
            <a:endParaRPr lang="pt-BR" sz="2400" i="1" dirty="0" smtClean="0"/>
          </a:p>
          <a:p>
            <a:r>
              <a:rPr lang="pt-BR" sz="2400" i="1" dirty="0" smtClean="0"/>
              <a:t>O artesanato sozinho ,as esculturas ,é suficiente para captar a sua atenção, mas uma vez que a água começar a fluir, você ficará absolutamente encantado.</a:t>
            </a:r>
            <a:endParaRPr lang="pt-BR" sz="2400" i="1" dirty="0"/>
          </a:p>
        </p:txBody>
      </p:sp>
      <p:pic>
        <p:nvPicPr>
          <p:cNvPr id="5" name="Picture 2" descr="http://4.bp.blogspot.com/-LP2Rkiv7S-A/VTbe3e2uT4I/AAAAAAAEX-I/2QjUTUEtICQ/s1600/Ma%C5%82gorzata%2BChodakowska%2BTutt%27Art%40%2B%2888%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71438"/>
            <a:ext cx="7414062" cy="40719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sculturas e font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8048" y="71414"/>
            <a:ext cx="7245852" cy="5072098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285720" y="5145488"/>
            <a:ext cx="88582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i="1" dirty="0"/>
              <a:t>Para criar uma fonte, as estátuas são ocas e banhadas em bronze. A seguir, </a:t>
            </a:r>
            <a:r>
              <a:rPr lang="pt-BR" sz="2400" i="1" dirty="0" err="1"/>
              <a:t>Małgorzata</a:t>
            </a:r>
            <a:r>
              <a:rPr lang="pt-BR" sz="2400" i="1" dirty="0"/>
              <a:t> faz pequenos furos na peça, de modo que a água jorre para o exterior. Assim, quando a estátua está ligada a um jato </a:t>
            </a:r>
            <a:endParaRPr lang="pt-BR" sz="2400" i="1" dirty="0" smtClean="0"/>
          </a:p>
          <a:p>
            <a:r>
              <a:rPr lang="pt-BR" sz="2400" i="1" dirty="0" smtClean="0"/>
              <a:t>de </a:t>
            </a:r>
            <a:r>
              <a:rPr lang="pt-BR" sz="2400" i="1" dirty="0"/>
              <a:t>água, podemos ver as asas de um pequeno anjo de </a:t>
            </a:r>
            <a:r>
              <a:rPr lang="pt-BR" sz="2400" i="1" dirty="0" smtClean="0"/>
              <a:t>bronze...</a:t>
            </a:r>
            <a:r>
              <a:rPr lang="pt-BR" sz="2400" i="1" dirty="0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sculturas e fontes"/>
          <p:cNvPicPr>
            <a:picLocks noChangeAspect="1" noChangeArrowheads="1"/>
          </p:cNvPicPr>
          <p:nvPr/>
        </p:nvPicPr>
        <p:blipFill>
          <a:blip r:embed="rId2"/>
          <a:srcRect b="3288"/>
          <a:stretch>
            <a:fillRect/>
          </a:stretch>
        </p:blipFill>
        <p:spPr bwMode="auto">
          <a:xfrm>
            <a:off x="71406" y="71414"/>
            <a:ext cx="4714908" cy="6429420"/>
          </a:xfrm>
          <a:prstGeom prst="rect">
            <a:avLst/>
          </a:prstGeom>
          <a:noFill/>
        </p:spPr>
      </p:pic>
      <p:sp>
        <p:nvSpPr>
          <p:cNvPr id="4" name="Retângulo 3"/>
          <p:cNvSpPr/>
          <p:nvPr/>
        </p:nvSpPr>
        <p:spPr>
          <a:xfrm>
            <a:off x="5072066" y="642918"/>
            <a:ext cx="366292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i="1" dirty="0" smtClean="0"/>
              <a:t>...ou </a:t>
            </a:r>
            <a:r>
              <a:rPr lang="pt-BR" sz="2400" i="1" dirty="0"/>
              <a:t>uma bailarina </a:t>
            </a:r>
            <a:r>
              <a:rPr lang="pt-BR" sz="2400" i="1" dirty="0" smtClean="0"/>
              <a:t>vestindo</a:t>
            </a:r>
          </a:p>
          <a:p>
            <a:r>
              <a:rPr lang="pt-BR" sz="2400" i="1" dirty="0" smtClean="0"/>
              <a:t> </a:t>
            </a:r>
            <a:r>
              <a:rPr lang="pt-BR" sz="2400" i="1" dirty="0"/>
              <a:t>seu tutu</a:t>
            </a:r>
            <a:r>
              <a:rPr lang="pt-BR" dirty="0"/>
              <a:t>.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714348" y="6429396"/>
            <a:ext cx="3643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i="1" dirty="0" smtClean="0"/>
              <a:t>Pequena bailarina – 1.71m</a:t>
            </a:r>
            <a:endParaRPr lang="pt-BR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42844" y="156969"/>
            <a:ext cx="8858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i="1" dirty="0" smtClean="0"/>
              <a:t>Com a série de esculturas chamada '' Primavera '', uma mulher de espetaculares cabelos dourados atinge ainda mais beleza com a água que produz efeitos em seu cabelo</a:t>
            </a:r>
            <a:r>
              <a:rPr lang="pt-BR" dirty="0" smtClean="0"/>
              <a:t>.</a:t>
            </a:r>
            <a:endParaRPr lang="pt-BR" dirty="0"/>
          </a:p>
        </p:txBody>
      </p:sp>
      <p:pic>
        <p:nvPicPr>
          <p:cNvPr id="1026" name="Picture 2" descr="esculturas e font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07" y="1500174"/>
            <a:ext cx="4477219" cy="4857783"/>
          </a:xfrm>
          <a:prstGeom prst="rect">
            <a:avLst/>
          </a:prstGeom>
          <a:noFill/>
        </p:spPr>
      </p:pic>
      <p:pic>
        <p:nvPicPr>
          <p:cNvPr id="1028" name="Picture 4" descr="esculturas e font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500174"/>
            <a:ext cx="4429157" cy="4827782"/>
          </a:xfrm>
          <a:prstGeom prst="rect">
            <a:avLst/>
          </a:prstGeom>
          <a:noFill/>
        </p:spPr>
      </p:pic>
      <p:sp>
        <p:nvSpPr>
          <p:cNvPr id="6" name="CaixaDeTexto 5"/>
          <p:cNvSpPr txBox="1"/>
          <p:nvPr/>
        </p:nvSpPr>
        <p:spPr>
          <a:xfrm>
            <a:off x="642910" y="6357958"/>
            <a:ext cx="7715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i="1" dirty="0" smtClean="0"/>
              <a:t>   Primavera III – 2.20m                               Primavera II- 2.20m</a:t>
            </a:r>
            <a:endParaRPr lang="pt-BR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esculturas e fontes"/>
          <p:cNvPicPr>
            <a:picLocks noChangeAspect="1" noChangeArrowheads="1"/>
          </p:cNvPicPr>
          <p:nvPr/>
        </p:nvPicPr>
        <p:blipFill>
          <a:blip r:embed="rId2"/>
          <a:srcRect b="7143"/>
          <a:stretch>
            <a:fillRect/>
          </a:stretch>
        </p:blipFill>
        <p:spPr bwMode="auto">
          <a:xfrm>
            <a:off x="247360" y="285727"/>
            <a:ext cx="8682357" cy="6073517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3000364" y="6286520"/>
            <a:ext cx="2643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i="1" dirty="0" smtClean="0"/>
              <a:t>Barco – 20 cm</a:t>
            </a:r>
            <a:endParaRPr lang="pt-BR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esculturas e font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787" y="214290"/>
            <a:ext cx="5207630" cy="6500858"/>
          </a:xfrm>
          <a:prstGeom prst="rect">
            <a:avLst/>
          </a:prstGeom>
          <a:noFill/>
        </p:spPr>
      </p:pic>
      <p:sp>
        <p:nvSpPr>
          <p:cNvPr id="4" name="CaixaDeTexto 3"/>
          <p:cNvSpPr txBox="1"/>
          <p:nvPr/>
        </p:nvSpPr>
        <p:spPr>
          <a:xfrm>
            <a:off x="5786446" y="5500702"/>
            <a:ext cx="2857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i="1" dirty="0" smtClean="0"/>
              <a:t>Sobre o rio - 1.78m</a:t>
            </a:r>
            <a:r>
              <a:rPr lang="pt-BR" sz="2400" i="1" dirty="0" smtClean="0"/>
              <a:t>.</a:t>
            </a:r>
            <a:endParaRPr lang="pt-BR" sz="2400" i="1" dirty="0"/>
          </a:p>
        </p:txBody>
      </p:sp>
      <p:pic>
        <p:nvPicPr>
          <p:cNvPr id="19462" name="Picture 6" descr="http://moimir.org/wp-content/uploads/2015/09/64165_origin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21193" y="214290"/>
            <a:ext cx="3678106" cy="48958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sculturas e font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05" y="71414"/>
            <a:ext cx="4528899" cy="6000792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2571736" y="6143644"/>
            <a:ext cx="4286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i="1" dirty="0" smtClean="0"/>
              <a:t>Mulher com ventilador- 1.87m</a:t>
            </a:r>
            <a:endParaRPr lang="pt-BR" sz="2400" i="1" dirty="0"/>
          </a:p>
        </p:txBody>
      </p:sp>
      <p:pic>
        <p:nvPicPr>
          <p:cNvPr id="4" name="Picture 2" descr="esculturas e font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71414"/>
            <a:ext cx="4429156" cy="59919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esculturas e fontes"/>
          <p:cNvPicPr>
            <a:picLocks noChangeAspect="1" noChangeArrowheads="1"/>
          </p:cNvPicPr>
          <p:nvPr/>
        </p:nvPicPr>
        <p:blipFill>
          <a:blip r:embed="rId2"/>
          <a:srcRect b="4255"/>
          <a:stretch>
            <a:fillRect/>
          </a:stretch>
        </p:blipFill>
        <p:spPr bwMode="auto">
          <a:xfrm>
            <a:off x="4092460" y="142852"/>
            <a:ext cx="4980134" cy="6643734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642910" y="1285860"/>
            <a:ext cx="30003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i="1" dirty="0" smtClean="0"/>
              <a:t>Mulher com folha</a:t>
            </a:r>
          </a:p>
          <a:p>
            <a:pPr algn="ctr"/>
            <a:r>
              <a:rPr lang="pt-BR" sz="2400" i="1" dirty="0" smtClean="0"/>
              <a:t>1.26m.</a:t>
            </a:r>
            <a:endParaRPr lang="pt-BR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esculturas e fontes"/>
          <p:cNvPicPr>
            <a:picLocks noChangeAspect="1" noChangeArrowheads="1"/>
          </p:cNvPicPr>
          <p:nvPr/>
        </p:nvPicPr>
        <p:blipFill>
          <a:blip r:embed="rId2"/>
          <a:srcRect l="36206"/>
          <a:stretch>
            <a:fillRect/>
          </a:stretch>
        </p:blipFill>
        <p:spPr bwMode="auto">
          <a:xfrm>
            <a:off x="71407" y="71414"/>
            <a:ext cx="4714907" cy="6331494"/>
          </a:xfrm>
          <a:prstGeom prst="rect">
            <a:avLst/>
          </a:prstGeom>
          <a:noFill/>
        </p:spPr>
      </p:pic>
      <p:pic>
        <p:nvPicPr>
          <p:cNvPr id="23556" name="Picture 4" descr="Ma&amp;lstrok;gorzata Chodakowska Tutt'Art@ (54)"/>
          <p:cNvPicPr>
            <a:picLocks noChangeAspect="1" noChangeArrowheads="1"/>
          </p:cNvPicPr>
          <p:nvPr/>
        </p:nvPicPr>
        <p:blipFill>
          <a:blip r:embed="rId3"/>
          <a:srcRect l="10588"/>
          <a:stretch>
            <a:fillRect/>
          </a:stretch>
        </p:blipFill>
        <p:spPr bwMode="auto">
          <a:xfrm>
            <a:off x="4857752" y="71414"/>
            <a:ext cx="4214842" cy="6286543"/>
          </a:xfrm>
          <a:prstGeom prst="rect">
            <a:avLst/>
          </a:prstGeom>
          <a:noFill/>
        </p:spPr>
      </p:pic>
      <p:sp>
        <p:nvSpPr>
          <p:cNvPr id="4" name="CaixaDeTexto 3"/>
          <p:cNvSpPr txBox="1"/>
          <p:nvPr/>
        </p:nvSpPr>
        <p:spPr>
          <a:xfrm>
            <a:off x="3143240" y="6357958"/>
            <a:ext cx="5572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i="1" dirty="0" smtClean="0"/>
              <a:t>Mulher com gelo – 1.82m.</a:t>
            </a:r>
            <a:endParaRPr lang="pt-BR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esculturas e fontes"/>
          <p:cNvPicPr>
            <a:picLocks noChangeAspect="1" noChangeArrowheads="1"/>
          </p:cNvPicPr>
          <p:nvPr/>
        </p:nvPicPr>
        <p:blipFill>
          <a:blip r:embed="rId2"/>
          <a:srcRect l="5547" r="7094"/>
          <a:stretch>
            <a:fillRect/>
          </a:stretch>
        </p:blipFill>
        <p:spPr bwMode="auto">
          <a:xfrm>
            <a:off x="214282" y="69271"/>
            <a:ext cx="4500594" cy="6645877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5572132" y="6396335"/>
            <a:ext cx="2714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i="1" dirty="0" err="1" smtClean="0"/>
              <a:t>Menade</a:t>
            </a:r>
            <a:r>
              <a:rPr lang="pt-BR" sz="2400" i="1" dirty="0" smtClean="0"/>
              <a:t> – 1.88m</a:t>
            </a:r>
            <a:endParaRPr lang="pt-BR" sz="2400" i="1" dirty="0"/>
          </a:p>
        </p:txBody>
      </p:sp>
      <p:pic>
        <p:nvPicPr>
          <p:cNvPr id="22534" name="Picture 6" descr="http://www.skulptur-chodakowska.de/wp-content/uploads/2016/01/006_14_24.jpg"/>
          <p:cNvPicPr>
            <a:picLocks noChangeAspect="1" noChangeArrowheads="1"/>
          </p:cNvPicPr>
          <p:nvPr/>
        </p:nvPicPr>
        <p:blipFill>
          <a:blip r:embed="rId3"/>
          <a:srcRect l="8286" t="3514" r="10190"/>
          <a:stretch>
            <a:fillRect/>
          </a:stretch>
        </p:blipFill>
        <p:spPr bwMode="auto">
          <a:xfrm>
            <a:off x="4857752" y="71414"/>
            <a:ext cx="4071965" cy="64148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esculturas e font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33852" y="71414"/>
            <a:ext cx="5995668" cy="67151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http://www.explosion.com/wp-content/uploads/2015/10/Ma%C5%82gorzata-Chodakowska-TuttArt@-68.jpg"/>
          <p:cNvPicPr>
            <a:picLocks noChangeAspect="1" noChangeArrowheads="1"/>
          </p:cNvPicPr>
          <p:nvPr/>
        </p:nvPicPr>
        <p:blipFill>
          <a:blip r:embed="rId2" cstate="print"/>
          <a:srcRect b="4321"/>
          <a:stretch>
            <a:fillRect/>
          </a:stretch>
        </p:blipFill>
        <p:spPr bwMode="auto">
          <a:xfrm>
            <a:off x="4071935" y="123827"/>
            <a:ext cx="5000660" cy="6591321"/>
          </a:xfrm>
          <a:prstGeom prst="rect">
            <a:avLst/>
          </a:prstGeom>
          <a:noFill/>
        </p:spPr>
      </p:pic>
      <p:sp>
        <p:nvSpPr>
          <p:cNvPr id="4" name="CaixaDeTexto 3"/>
          <p:cNvSpPr txBox="1"/>
          <p:nvPr/>
        </p:nvSpPr>
        <p:spPr>
          <a:xfrm>
            <a:off x="428596" y="571480"/>
            <a:ext cx="3429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i="1" dirty="0" smtClean="0"/>
              <a:t>Diversão na fonte- 1.52m. </a:t>
            </a:r>
            <a:endParaRPr lang="pt-BR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2.bp.blogspot.com/-iZYPUyhwqvk/VTbe-2BxkbI/AAAAAAAEX-k/vu-1twWxB8s/s1600/Ma%C5%82gorzata%2BChodakowska%2BTutt'Art%40%2B(9).jpg"/>
          <p:cNvPicPr>
            <a:picLocks noChangeAspect="1" noChangeArrowheads="1"/>
          </p:cNvPicPr>
          <p:nvPr/>
        </p:nvPicPr>
        <p:blipFill>
          <a:blip r:embed="rId2"/>
          <a:srcRect l="4687"/>
          <a:stretch>
            <a:fillRect/>
          </a:stretch>
        </p:blipFill>
        <p:spPr bwMode="auto">
          <a:xfrm>
            <a:off x="142844" y="47644"/>
            <a:ext cx="4357718" cy="6096000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3581915" y="6215082"/>
            <a:ext cx="20616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i="1" dirty="0" smtClean="0"/>
              <a:t>Vento -</a:t>
            </a:r>
            <a:r>
              <a:rPr lang="pt-BR" sz="2400" i="1" dirty="0" err="1" smtClean="0"/>
              <a:t>scirocco</a:t>
            </a:r>
            <a:endParaRPr lang="pt-BR" sz="2400" i="1" dirty="0"/>
          </a:p>
        </p:txBody>
      </p:sp>
      <p:pic>
        <p:nvPicPr>
          <p:cNvPr id="38914" name="Picture 2" descr="http://images.curiator.com/images/t_x/art/ew3r7bgbh3etoewkrvwe/malgorzata-chodakowska-untitled.jpg"/>
          <p:cNvPicPr>
            <a:picLocks noChangeAspect="1" noChangeArrowheads="1"/>
          </p:cNvPicPr>
          <p:nvPr/>
        </p:nvPicPr>
        <p:blipFill>
          <a:blip r:embed="rId3"/>
          <a:srcRect r="4012"/>
          <a:stretch>
            <a:fillRect/>
          </a:stretch>
        </p:blipFill>
        <p:spPr bwMode="auto">
          <a:xfrm>
            <a:off x="4581385" y="69907"/>
            <a:ext cx="4348333" cy="60299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s://s-media-cache-ak0.pinimg.com/736x/b5/cb/f5/b5cbf57b76bf2e0410a19dceb17a94c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704" y="164998"/>
            <a:ext cx="4920924" cy="6550150"/>
          </a:xfrm>
          <a:prstGeom prst="rect">
            <a:avLst/>
          </a:prstGeom>
          <a:noFill/>
        </p:spPr>
      </p:pic>
      <p:sp>
        <p:nvSpPr>
          <p:cNvPr id="4" name="CaixaDeTexto 3"/>
          <p:cNvSpPr txBox="1"/>
          <p:nvPr/>
        </p:nvSpPr>
        <p:spPr>
          <a:xfrm>
            <a:off x="5072066" y="785794"/>
            <a:ext cx="27860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i="1" dirty="0" smtClean="0"/>
              <a:t>Água silenciosa - 1.63m.</a:t>
            </a:r>
            <a:endParaRPr lang="pt-BR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anderquelle_gr"/>
          <p:cNvPicPr>
            <a:picLocks noChangeAspect="1" noChangeArrowheads="1"/>
          </p:cNvPicPr>
          <p:nvPr/>
        </p:nvPicPr>
        <p:blipFill>
          <a:blip r:embed="rId2"/>
          <a:srcRect b="4276"/>
          <a:stretch>
            <a:fillRect/>
          </a:stretch>
        </p:blipFill>
        <p:spPr bwMode="auto">
          <a:xfrm>
            <a:off x="4144636" y="71414"/>
            <a:ext cx="4927958" cy="6681817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1357290" y="1357298"/>
            <a:ext cx="278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i="1" dirty="0" smtClean="0"/>
              <a:t>Na fonte – 1.06m.</a:t>
            </a:r>
            <a:endParaRPr lang="pt-BR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www.skulptur-chodakowska.de/wp-content/uploads/2016/01/010_14_24.jpg"/>
          <p:cNvPicPr>
            <a:picLocks noChangeAspect="1" noChangeArrowheads="1"/>
          </p:cNvPicPr>
          <p:nvPr/>
        </p:nvPicPr>
        <p:blipFill>
          <a:blip r:embed="rId2"/>
          <a:srcRect t="3214" r="11429"/>
          <a:stretch>
            <a:fillRect/>
          </a:stretch>
        </p:blipFill>
        <p:spPr bwMode="auto">
          <a:xfrm>
            <a:off x="71406" y="47602"/>
            <a:ext cx="4429156" cy="6453232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3571868" y="6396335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i="1" dirty="0" smtClean="0"/>
              <a:t>Com amor</a:t>
            </a:r>
            <a:endParaRPr lang="pt-BR" sz="2400" i="1" dirty="0"/>
          </a:p>
        </p:txBody>
      </p:sp>
      <p:pic>
        <p:nvPicPr>
          <p:cNvPr id="4" name="Picture 2" descr="Skulpturen von Malgorzata Chodakowska: "/>
          <p:cNvPicPr>
            <a:picLocks noChangeAspect="1" noChangeArrowheads="1"/>
          </p:cNvPicPr>
          <p:nvPr/>
        </p:nvPicPr>
        <p:blipFill>
          <a:blip r:embed="rId3"/>
          <a:srcRect t="4286" r="12857"/>
          <a:stretch>
            <a:fillRect/>
          </a:stretch>
        </p:blipFill>
        <p:spPr bwMode="auto">
          <a:xfrm>
            <a:off x="4572000" y="71414"/>
            <a:ext cx="4357718" cy="63817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www.skulptur-chodakowska.de/wp-content/uploads/2016/01/008_14_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80" y="71459"/>
            <a:ext cx="8572500" cy="6429375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3714744" y="6396335"/>
            <a:ext cx="3000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i="1" dirty="0" smtClean="0"/>
              <a:t>Apolônia</a:t>
            </a:r>
            <a:endParaRPr lang="pt-BR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http://www.skulptur-chodakowska.de/wp-content/uploads/2016/01/015_14_7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89793" y="71414"/>
            <a:ext cx="4982801" cy="6643734"/>
          </a:xfrm>
          <a:prstGeom prst="rect">
            <a:avLst/>
          </a:prstGeom>
          <a:noFill/>
        </p:spPr>
      </p:pic>
      <p:sp>
        <p:nvSpPr>
          <p:cNvPr id="4" name="CaixaDeTexto 3"/>
          <p:cNvSpPr txBox="1"/>
          <p:nvPr/>
        </p:nvSpPr>
        <p:spPr>
          <a:xfrm>
            <a:off x="1214414" y="428604"/>
            <a:ext cx="321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i="1" dirty="0" smtClean="0"/>
              <a:t>Miragem</a:t>
            </a:r>
            <a:endParaRPr lang="pt-BR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Ma&amp;lstrok;gorzata Chodakowska Tutt'Art@ (36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06" y="71414"/>
            <a:ext cx="4282387" cy="6286544"/>
          </a:xfrm>
          <a:prstGeom prst="rect">
            <a:avLst/>
          </a:prstGeom>
          <a:noFill/>
        </p:spPr>
      </p:pic>
      <p:sp>
        <p:nvSpPr>
          <p:cNvPr id="3" name="Retângulo 2"/>
          <p:cNvSpPr/>
          <p:nvPr/>
        </p:nvSpPr>
        <p:spPr>
          <a:xfrm>
            <a:off x="1857356" y="6357958"/>
            <a:ext cx="85011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i="1" dirty="0" smtClean="0"/>
              <a:t>Veja como </a:t>
            </a:r>
            <a:r>
              <a:rPr lang="pt-BR" sz="2400" i="1" dirty="0" smtClean="0"/>
              <a:t>elas </a:t>
            </a:r>
            <a:r>
              <a:rPr lang="pt-BR" sz="2400" i="1" dirty="0" smtClean="0"/>
              <a:t>se parecem com a água a correr</a:t>
            </a:r>
            <a:r>
              <a:rPr lang="pt-BR" sz="2400" i="1" dirty="0" smtClean="0"/>
              <a:t>...</a:t>
            </a:r>
            <a:endParaRPr lang="pt-BR" sz="2400" i="1" dirty="0"/>
          </a:p>
        </p:txBody>
      </p:sp>
      <p:pic>
        <p:nvPicPr>
          <p:cNvPr id="3074" name="Picture 2" descr="https://transformtheworldartistically.files.wordpress.com/2015/10/malgorzata_chodakowska_-_trauerndes_mc3a4dchen_am_trc3a4nenmeer_detai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652613"/>
            <a:ext cx="4286248" cy="5705345"/>
          </a:xfrm>
          <a:prstGeom prst="rect">
            <a:avLst/>
          </a:prstGeom>
          <a:noFill/>
        </p:spPr>
      </p:pic>
      <p:sp>
        <p:nvSpPr>
          <p:cNvPr id="5" name="CaixaDeTexto 4"/>
          <p:cNvSpPr txBox="1"/>
          <p:nvPr/>
        </p:nvSpPr>
        <p:spPr>
          <a:xfrm>
            <a:off x="4357686" y="71414"/>
            <a:ext cx="4786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i="1" dirty="0" smtClean="0"/>
              <a:t>Grito de menina no mar de lágrimas</a:t>
            </a:r>
            <a:endParaRPr lang="pt-BR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culptures by Malgorzata Chodakowsk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3425" y="142852"/>
            <a:ext cx="8877731" cy="5715040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857224" y="6072206"/>
            <a:ext cx="8215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i="1" dirty="0" smtClean="0"/>
              <a:t>Esculturas de </a:t>
            </a:r>
            <a:r>
              <a:rPr lang="pt-BR" sz="2400" i="1" dirty="0" err="1" smtClean="0"/>
              <a:t>Malgorzata</a:t>
            </a:r>
            <a:r>
              <a:rPr lang="pt-BR" sz="2400" i="1" dirty="0" smtClean="0"/>
              <a:t>  </a:t>
            </a:r>
            <a:r>
              <a:rPr lang="pt-BR" sz="2400" i="1" dirty="0" err="1" smtClean="0"/>
              <a:t>Chodakowska</a:t>
            </a:r>
            <a:r>
              <a:rPr lang="pt-BR" sz="2400" i="1" dirty="0" smtClean="0"/>
              <a:t> </a:t>
            </a:r>
            <a:r>
              <a:rPr lang="pt-BR" sz="2400" i="1" dirty="0" smtClean="0"/>
              <a:t> no seu ateliê  </a:t>
            </a:r>
            <a:endParaRPr lang="pt-BR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428728" y="1643050"/>
            <a:ext cx="62865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i="1" dirty="0" smtClean="0"/>
              <a:t>Música: Concerto para Varsóvia- Richard </a:t>
            </a:r>
            <a:r>
              <a:rPr lang="pt-BR" sz="3600" i="1" dirty="0" err="1" smtClean="0"/>
              <a:t>Clayderman</a:t>
            </a:r>
            <a:endParaRPr lang="pt-BR" sz="3600" i="1" dirty="0" smtClean="0"/>
          </a:p>
          <a:p>
            <a:pPr algn="ctr"/>
            <a:endParaRPr lang="pt-BR" sz="3600" i="1" dirty="0" smtClean="0"/>
          </a:p>
          <a:p>
            <a:pPr algn="ctr"/>
            <a:endParaRPr lang="pt-BR" sz="3600" i="1" dirty="0" smtClean="0"/>
          </a:p>
          <a:p>
            <a:pPr algn="ctr"/>
            <a:r>
              <a:rPr lang="pt-BR" sz="3600" i="1" dirty="0" smtClean="0"/>
              <a:t>Pesquisa e Formatação: </a:t>
            </a:r>
          </a:p>
          <a:p>
            <a:pPr algn="ctr"/>
            <a:r>
              <a:rPr lang="pt-BR" sz="3600" i="1" dirty="0" err="1" smtClean="0"/>
              <a:t>Waldyr</a:t>
            </a:r>
            <a:r>
              <a:rPr lang="pt-BR" sz="3600" i="1" dirty="0" smtClean="0"/>
              <a:t> </a:t>
            </a:r>
            <a:r>
              <a:rPr lang="pt-BR" sz="3600" i="1" dirty="0" err="1" smtClean="0"/>
              <a:t>Thiessen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352</TotalTime>
  <Words>313</Words>
  <Application>Microsoft Office PowerPoint</Application>
  <PresentationFormat>Apresentação na tela (4:3)</PresentationFormat>
  <Paragraphs>41</Paragraphs>
  <Slides>23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24" baseType="lpstr"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</vt:vector>
  </TitlesOfParts>
  <Company>Gustavo --&gt; 9986-7400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Windows XP</dc:creator>
  <cp:lastModifiedBy>Windows XP</cp:lastModifiedBy>
  <cp:revision>36</cp:revision>
  <dcterms:created xsi:type="dcterms:W3CDTF">2016-04-30T00:19:19Z</dcterms:created>
  <dcterms:modified xsi:type="dcterms:W3CDTF">2016-04-30T18:36:38Z</dcterms:modified>
</cp:coreProperties>
</file>