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7" r:id="rId3"/>
    <p:sldId id="304" r:id="rId4"/>
    <p:sldId id="279" r:id="rId5"/>
    <p:sldId id="289" r:id="rId6"/>
    <p:sldId id="310" r:id="rId7"/>
    <p:sldId id="272" r:id="rId8"/>
    <p:sldId id="326" r:id="rId9"/>
    <p:sldId id="285" r:id="rId10"/>
    <p:sldId id="278" r:id="rId11"/>
    <p:sldId id="301" r:id="rId12"/>
    <p:sldId id="283" r:id="rId13"/>
    <p:sldId id="264" r:id="rId14"/>
    <p:sldId id="294" r:id="rId15"/>
    <p:sldId id="302" r:id="rId16"/>
    <p:sldId id="263" r:id="rId17"/>
    <p:sldId id="257" r:id="rId18"/>
    <p:sldId id="261" r:id="rId19"/>
    <p:sldId id="311" r:id="rId20"/>
    <p:sldId id="325" r:id="rId21"/>
    <p:sldId id="281" r:id="rId22"/>
    <p:sldId id="312" r:id="rId23"/>
    <p:sldId id="284" r:id="rId24"/>
    <p:sldId id="298" r:id="rId25"/>
    <p:sldId id="317" r:id="rId26"/>
    <p:sldId id="299" r:id="rId27"/>
    <p:sldId id="296" r:id="rId28"/>
    <p:sldId id="266" r:id="rId29"/>
    <p:sldId id="293" r:id="rId30"/>
    <p:sldId id="307" r:id="rId31"/>
    <p:sldId id="322" r:id="rId32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2y3cqDhQd2CQPpJzwvGhA" hashData="EqlG6jBsJNlPfBDn+wYgi2jV35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434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2" d="100"/>
        <a:sy n="42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15A3B-6CCF-4395-904E-9EE989F3E979}" type="datetimeFigureOut">
              <a:rPr lang="ro-RO" smtClean="0"/>
              <a:pPr/>
              <a:t>15.11.2015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26DA-C8B4-4073-B7FF-DA2F919D2558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gif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9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71b6d193266ee4a117a059a1f615ff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8"/>
            <a:ext cx="9144000" cy="6858048"/>
          </a:xfrm>
          <a:prstGeom prst="rect">
            <a:avLst/>
          </a:prstGeom>
        </p:spPr>
      </p:pic>
      <p:sp>
        <p:nvSpPr>
          <p:cNvPr id="5" name="Dreptunghi 4"/>
          <p:cNvSpPr/>
          <p:nvPr/>
        </p:nvSpPr>
        <p:spPr>
          <a:xfrm>
            <a:off x="785786" y="1214422"/>
            <a:ext cx="4183582" cy="9286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o-RO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endParaRPr lang="ro-RO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CasetăText 5"/>
          <p:cNvSpPr txBox="1"/>
          <p:nvPr/>
        </p:nvSpPr>
        <p:spPr>
          <a:xfrm>
            <a:off x="7429520" y="1643050"/>
            <a:ext cx="6429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Artă</a:t>
            </a:r>
            <a:endParaRPr lang="ro-RO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7" name="CasetăText 6"/>
          <p:cNvSpPr txBox="1"/>
          <p:nvPr/>
        </p:nvSpPr>
        <p:spPr>
          <a:xfrm>
            <a:off x="8072462" y="428604"/>
            <a:ext cx="500066" cy="6073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stradală</a:t>
            </a:r>
            <a:endParaRPr lang="ro-RO" sz="4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8" name="Imagine 7" descr="71b6d193266ee4a117a059a1f615ff93.jpg"/>
          <p:cNvPicPr>
            <a:picLocks noChangeAspect="1"/>
          </p:cNvPicPr>
          <p:nvPr/>
        </p:nvPicPr>
        <p:blipFill>
          <a:blip r:embed="rId3"/>
          <a:srcRect l="15625" t="20833" r="22657" b="27084"/>
          <a:stretch>
            <a:fillRect/>
          </a:stretch>
        </p:blipFill>
        <p:spPr>
          <a:xfrm>
            <a:off x="1428728" y="1428736"/>
            <a:ext cx="5643602" cy="357190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0000">
    <p:circle/>
    <p:sndAc>
      <p:stSnd loop="1">
        <p:snd r:embed="rId2" name="Charlie Landsborough - Magg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214414" y="0"/>
            <a:ext cx="6572296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ro-RO" dirty="0"/>
          </a:p>
        </p:txBody>
      </p:sp>
      <p:pic>
        <p:nvPicPr>
          <p:cNvPr id="4" name="Substituent conținut 3" descr="7b8f10bdfd62aee7f398c8d7fe4529e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214290"/>
            <a:ext cx="5715040" cy="6429420"/>
          </a:xfrm>
          <a:prstGeom prst="rect">
            <a:avLst/>
          </a:prstGeom>
        </p:spPr>
      </p:pic>
      <p:pic>
        <p:nvPicPr>
          <p:cNvPr id="5" name="Substituent conținut 3" descr="b88a3c19bb30af234fc96a490395ce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290"/>
            <a:ext cx="5715040" cy="642942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45a1dc5c945865e70f9eb419ba92fc5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214810" cy="6858000"/>
          </a:xfrm>
        </p:spPr>
      </p:pic>
      <p:pic>
        <p:nvPicPr>
          <p:cNvPr id="5" name="Imagine 4" descr="e938a3aaf3255c5deb649bb592847d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0"/>
            <a:ext cx="4929190" cy="6858000"/>
          </a:xfrm>
          <a:prstGeom prst="rect">
            <a:avLst/>
          </a:prstGeom>
        </p:spPr>
      </p:pic>
      <p:pic>
        <p:nvPicPr>
          <p:cNvPr id="6" name="Imagine 5" descr="636c4b14fe9f65eecbe66b112eab425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4214811" cy="6858000"/>
          </a:xfrm>
          <a:prstGeom prst="rect">
            <a:avLst/>
          </a:prstGeom>
        </p:spPr>
      </p:pic>
      <p:pic>
        <p:nvPicPr>
          <p:cNvPr id="7" name="Substituent conținut 3" descr="e626043e408ddac4256c6fa04f0f970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4810" y="-1"/>
            <a:ext cx="4929190" cy="6858001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aa4f23c9e83764738310a85613c1d23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2c0bd70e4c13b9f950f6bb71e6ff74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7cfc865ada2a864d9ceef26715435252.jpg"/>
          <p:cNvPicPr>
            <a:picLocks noGrp="1" noChangeAspect="1"/>
          </p:cNvPicPr>
          <p:nvPr>
            <p:ph idx="1"/>
          </p:nvPr>
        </p:nvPicPr>
        <p:blipFill>
          <a:blip r:embed="rId2"/>
          <a:srcRect l="3564" t="1578" r="5547" b="2139"/>
          <a:stretch>
            <a:fillRect/>
          </a:stretch>
        </p:blipFill>
        <p:spPr>
          <a:xfrm>
            <a:off x="2618581" y="1071546"/>
            <a:ext cx="3882245" cy="4643470"/>
          </a:xfrm>
        </p:spPr>
      </p:pic>
      <p:pic>
        <p:nvPicPr>
          <p:cNvPr id="6" name="Substituent conținut 3" descr="8a8d7961ae96baf14651fc42a2ec58d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578647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67f0c3c054e946aaa77c7ffe8b758b3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857752" cy="6888392"/>
          </a:xfrm>
        </p:spPr>
      </p:pic>
      <p:pic>
        <p:nvPicPr>
          <p:cNvPr id="5" name="Imagine 4" descr="72d38e55c88a87c92ea71b92cc2c3a47.jpg"/>
          <p:cNvPicPr>
            <a:picLocks noChangeAspect="1"/>
          </p:cNvPicPr>
          <p:nvPr/>
        </p:nvPicPr>
        <p:blipFill>
          <a:blip r:embed="rId3"/>
          <a:srcRect t="4166"/>
          <a:stretch>
            <a:fillRect/>
          </a:stretch>
        </p:blipFill>
        <p:spPr>
          <a:xfrm>
            <a:off x="0" y="0"/>
            <a:ext cx="4398048" cy="6858000"/>
          </a:xfrm>
          <a:prstGeom prst="rect">
            <a:avLst/>
          </a:prstGeom>
        </p:spPr>
      </p:pic>
      <p:pic>
        <p:nvPicPr>
          <p:cNvPr id="6" name="Imagine 5" descr="c43c73b9f5cfce811fa96a476b9dfdd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0"/>
            <a:ext cx="478631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5" name="Substituent conținut 3" descr="6b7bf9ee75629603e7b02633bef52e79.jpg"/>
          <p:cNvPicPr>
            <a:picLocks noChangeAspect="1"/>
          </p:cNvPicPr>
          <p:nvPr/>
        </p:nvPicPr>
        <p:blipFill>
          <a:blip r:embed="rId2"/>
          <a:srcRect l="1563"/>
          <a:stretch>
            <a:fillRect/>
          </a:stretch>
        </p:blipFill>
        <p:spPr>
          <a:xfrm flipH="1">
            <a:off x="3500430" y="0"/>
            <a:ext cx="5643570" cy="6858000"/>
          </a:xfrm>
          <a:prstGeom prst="rect">
            <a:avLst/>
          </a:prstGeom>
        </p:spPr>
      </p:pic>
      <p:pic>
        <p:nvPicPr>
          <p:cNvPr id="6" name="Imagine 5" descr="5f20d1ada5b8bea36a0582b8a71cd6bb.jpg"/>
          <p:cNvPicPr>
            <a:picLocks noChangeAspect="1"/>
          </p:cNvPicPr>
          <p:nvPr/>
        </p:nvPicPr>
        <p:blipFill>
          <a:blip r:embed="rId3"/>
          <a:srcRect r="1395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7" name="Substituent conținut 3" descr="4e10ef1ff7e16748b364cc184c5c1fd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891617a7ab102b949eccdec76b38fb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0"/>
            <a:ext cx="7586283" cy="6858000"/>
          </a:xfrm>
        </p:spPr>
      </p:pic>
      <p:pic>
        <p:nvPicPr>
          <p:cNvPr id="5" name="Substituent conținut 3" descr="59b71cec1f3ab0b01820ca7716ee337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0"/>
            <a:ext cx="7643866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77642e0f03292b2a31c3eb097e917e3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</p:spPr>
      </p:pic>
      <p:pic>
        <p:nvPicPr>
          <p:cNvPr id="5" name="Substituent conținut 3" descr="fdfe878b4059a66ec26b896be4e721d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92948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9fb39e8456e23b9316fb26d1aa9dfc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643734" cy="6858000"/>
          </a:xfrm>
        </p:spPr>
      </p:pic>
      <p:pic>
        <p:nvPicPr>
          <p:cNvPr id="5" name="Substituent conținut 3" descr="5d9960eba6dbe60deba07afbfef6b9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715124" cy="6858000"/>
          </a:xfrm>
          <a:prstGeom prst="rect">
            <a:avLst/>
          </a:prstGeom>
        </p:spPr>
      </p:pic>
      <p:pic>
        <p:nvPicPr>
          <p:cNvPr id="6" name="Substituent conținut 3" descr="c1783f135dd3165fea0588c7a5ebf8e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8e6a0023cadd52510a02c68af24ca801.jpg"/>
          <p:cNvPicPr>
            <a:picLocks noGrp="1" noChangeAspect="1"/>
          </p:cNvPicPr>
          <p:nvPr>
            <p:ph idx="1"/>
          </p:nvPr>
        </p:nvPicPr>
        <p:blipFill>
          <a:blip r:embed="rId2"/>
          <a:srcRect r="2736"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7" name="Imagine 6" descr="206d28f556ea8bf31dbfca18c5caba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Substituent conținut 3" descr="482cb9cb026a4b0d2eae557bc3dff8f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pic>
        <p:nvPicPr>
          <p:cNvPr id="9" name="Imagine 8" descr="4a36f452c2cf69f55c74c642f6b0397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10" name="Substituent conținut 3" descr="1c0e7aeea11dd811e037f47ad68137cb.jpg"/>
          <p:cNvPicPr>
            <a:picLocks noChangeAspect="1"/>
          </p:cNvPicPr>
          <p:nvPr/>
        </p:nvPicPr>
        <p:blipFill>
          <a:blip r:embed="rId6"/>
          <a:srcRect l="8333"/>
          <a:stretch>
            <a:fillRect/>
          </a:stretch>
        </p:blipFill>
        <p:spPr>
          <a:xfrm>
            <a:off x="0" y="0"/>
            <a:ext cx="4714904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572c8118ce6edb415344825da2b374b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500561" cy="6858000"/>
          </a:xfrm>
        </p:spPr>
      </p:pic>
      <p:pic>
        <p:nvPicPr>
          <p:cNvPr id="5" name="Imagine 4" descr="330ed40f8f75125ef89684a6851d27bc.jpg"/>
          <p:cNvPicPr>
            <a:picLocks noChangeAspect="1"/>
          </p:cNvPicPr>
          <p:nvPr/>
        </p:nvPicPr>
        <p:blipFill>
          <a:blip r:embed="rId3"/>
          <a:srcRect l="10294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</p:spPr>
      </p:pic>
      <p:pic>
        <p:nvPicPr>
          <p:cNvPr id="6" name="Imagine 5" descr="79c0e71f50f0143cbfaf5e45648d34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4214810" cy="6858000"/>
          </a:xfrm>
          <a:prstGeom prst="rect">
            <a:avLst/>
          </a:prstGeom>
        </p:spPr>
      </p:pic>
      <p:pic>
        <p:nvPicPr>
          <p:cNvPr id="7" name="Substituent conținut 3" descr="13b67f1aa39d527717c6b9746a9f22d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572001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b1603a98b071ba9014d48050f32e713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294d1a832ca4150eea0e45f8040a62b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effectLst/>
        </p:spPr>
      </p:pic>
      <p:pic>
        <p:nvPicPr>
          <p:cNvPr id="6" name="Substituent conținut 3" descr="e64e93dfafe3e83eee75b01868c44e1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0"/>
            <a:ext cx="685804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d500812ad3d605407f3a6ec823f48a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ea6d96558fd49bec00cbd73314d8e339.jpg"/>
          <p:cNvPicPr>
            <a:picLocks noChangeAspect="1"/>
          </p:cNvPicPr>
          <p:nvPr/>
        </p:nvPicPr>
        <p:blipFill>
          <a:blip r:embed="rId3"/>
          <a:srcRect r="9615"/>
          <a:stretch>
            <a:fillRect/>
          </a:stretch>
        </p:blipFill>
        <p:spPr>
          <a:xfrm>
            <a:off x="3857620" y="0"/>
            <a:ext cx="5286380" cy="6858000"/>
          </a:xfrm>
          <a:prstGeom prst="rect">
            <a:avLst/>
          </a:prstGeom>
        </p:spPr>
      </p:pic>
      <p:pic>
        <p:nvPicPr>
          <p:cNvPr id="6" name="Substituent conținut 3" descr="8636745e8b77d0c690d8b1a8281c2df2.jpg"/>
          <p:cNvPicPr>
            <a:picLocks noChangeAspect="1"/>
          </p:cNvPicPr>
          <p:nvPr/>
        </p:nvPicPr>
        <p:blipFill>
          <a:blip r:embed="rId4"/>
          <a:srcRect l="4166" r="2778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7" name="Substituent conținut 3" descr="438e237d5545678c547eb76bed3377ba.jpg"/>
          <p:cNvPicPr>
            <a:picLocks noChangeAspect="1"/>
          </p:cNvPicPr>
          <p:nvPr/>
        </p:nvPicPr>
        <p:blipFill>
          <a:blip r:embed="rId5"/>
          <a:srcRect l="4167" r="8333"/>
          <a:stretch>
            <a:fillRect/>
          </a:stretch>
        </p:blipFill>
        <p:spPr>
          <a:xfrm>
            <a:off x="4572000" y="0"/>
            <a:ext cx="4572000" cy="6851914"/>
          </a:xfrm>
          <a:prstGeom prst="rect">
            <a:avLst/>
          </a:prstGeom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564d9fa97db965e61ec7122c3053e8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0"/>
            <a:ext cx="7429520" cy="6858000"/>
          </a:xfrm>
        </p:spPr>
      </p:pic>
      <p:pic>
        <p:nvPicPr>
          <p:cNvPr id="6" name="Substituent conținut 3" descr="31eff1be05a2f50cd3b052331cc54da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7858180" cy="6369072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ro-RO" dirty="0"/>
          </a:p>
        </p:txBody>
      </p:sp>
      <p:pic>
        <p:nvPicPr>
          <p:cNvPr id="4" name="Substituent conținut 3" descr="ec6e3c969af2127b8482eb87da8b45b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571480"/>
            <a:ext cx="7152107" cy="5786478"/>
          </a:xfrm>
          <a:solidFill>
            <a:schemeClr val="tx2">
              <a:lumMod val="25000"/>
            </a:schemeClr>
          </a:solidFill>
        </p:spPr>
      </p:pic>
      <p:pic>
        <p:nvPicPr>
          <p:cNvPr id="5" name="Imagine 4" descr="61343d2d34d96b424a66728e93796718.jpg"/>
          <p:cNvPicPr>
            <a:picLocks noChangeAspect="1"/>
          </p:cNvPicPr>
          <p:nvPr/>
        </p:nvPicPr>
        <p:blipFill>
          <a:blip r:embed="rId3"/>
          <a:srcRect b="12500"/>
          <a:stretch>
            <a:fillRect/>
          </a:stretch>
        </p:blipFill>
        <p:spPr>
          <a:xfrm>
            <a:off x="214282" y="214290"/>
            <a:ext cx="4176000" cy="6408000"/>
          </a:xfrm>
          <a:prstGeom prst="rect">
            <a:avLst/>
          </a:prstGeom>
        </p:spPr>
      </p:pic>
      <p:pic>
        <p:nvPicPr>
          <p:cNvPr id="6" name="Substituent conținut 3" descr="ac8e2fcbf7e6f412e113c5c7b4f50bf7.jpg"/>
          <p:cNvPicPr>
            <a:picLocks noChangeAspect="1"/>
          </p:cNvPicPr>
          <p:nvPr/>
        </p:nvPicPr>
        <p:blipFill>
          <a:blip r:embed="rId4"/>
          <a:srcRect l="6736"/>
          <a:stretch>
            <a:fillRect/>
          </a:stretch>
        </p:blipFill>
        <p:spPr>
          <a:xfrm>
            <a:off x="4286248" y="214290"/>
            <a:ext cx="4643470" cy="6429420"/>
          </a:xfrm>
          <a:prstGeom prst="rect">
            <a:avLst/>
          </a:prstGeom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0fbb656dfa84b4095aefebfa193a38a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14290"/>
            <a:ext cx="4714908" cy="6429420"/>
          </a:xfrm>
        </p:spPr>
      </p:pic>
      <p:pic>
        <p:nvPicPr>
          <p:cNvPr id="5" name="Substituent conținut 3" descr="0af532e11ed1d55521ccd859d92523b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14289"/>
            <a:ext cx="4714908" cy="6429421"/>
          </a:xfrm>
          <a:prstGeom prst="rect">
            <a:avLst/>
          </a:prstGeom>
        </p:spPr>
      </p:pic>
      <p:pic>
        <p:nvPicPr>
          <p:cNvPr id="7" name="Imagine 6" descr="93c56288b2606f6c42b48937208b3d0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214290"/>
            <a:ext cx="3357586" cy="6405400"/>
          </a:xfrm>
          <a:prstGeom prst="rect">
            <a:avLst/>
          </a:prstGeom>
        </p:spPr>
      </p:pic>
      <p:pic>
        <p:nvPicPr>
          <p:cNvPr id="8" name="Imagine 7" descr="8d212737d85b4b54befff8063aed267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6" y="214290"/>
            <a:ext cx="3357586" cy="6447931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b111b2d2fcaadab199cd331d0b2c63d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967" y="285728"/>
            <a:ext cx="4714612" cy="6286544"/>
          </a:xfrm>
        </p:spPr>
      </p:pic>
      <p:pic>
        <p:nvPicPr>
          <p:cNvPr id="7" name="Imagine 6" descr="0de7682a2455867001ee90d3e83ead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4794" y="285728"/>
            <a:ext cx="3468461" cy="6286544"/>
          </a:xfrm>
          <a:prstGeom prst="rect">
            <a:avLst/>
          </a:prstGeom>
        </p:spPr>
      </p:pic>
      <p:pic>
        <p:nvPicPr>
          <p:cNvPr id="5" name="Substituent conținut 3" descr="25d458740cdb484759bb49fb1804455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3" y="285728"/>
            <a:ext cx="4714907" cy="6286544"/>
          </a:xfrm>
          <a:prstGeom prst="rect">
            <a:avLst/>
          </a:prstGeom>
        </p:spPr>
      </p:pic>
      <p:pic>
        <p:nvPicPr>
          <p:cNvPr id="6" name="Substituent conținut 3" descr="f6146e4caf6e32ab0fb8fcab85f4db9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285728"/>
            <a:ext cx="3643331" cy="6286544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056f400122a1f744b9734c9f3d89ca8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572132" cy="6858000"/>
          </a:xfrm>
        </p:spPr>
      </p:pic>
      <p:pic>
        <p:nvPicPr>
          <p:cNvPr id="6" name="Substituent conținut 3" descr="c9df95d545e6a832b32f16e6e87c9d1e.jpg"/>
          <p:cNvPicPr>
            <a:picLocks noChangeAspect="1"/>
          </p:cNvPicPr>
          <p:nvPr/>
        </p:nvPicPr>
        <p:blipFill>
          <a:blip r:embed="rId3"/>
          <a:srcRect r="12499"/>
          <a:stretch>
            <a:fillRect/>
          </a:stretch>
        </p:blipFill>
        <p:spPr>
          <a:xfrm>
            <a:off x="5143471" y="0"/>
            <a:ext cx="4000529" cy="6858000"/>
          </a:xfrm>
          <a:prstGeom prst="rect">
            <a:avLst/>
          </a:prstGeom>
        </p:spPr>
      </p:pic>
      <p:pic>
        <p:nvPicPr>
          <p:cNvPr id="7" name="Substituent conținut 3" descr="c5e498107bdca9d00ab1b6ba8025413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4572000" cy="6863279"/>
          </a:xfrm>
          <a:prstGeom prst="rect">
            <a:avLst/>
          </a:prstGeom>
        </p:spPr>
      </p:pic>
      <p:pic>
        <p:nvPicPr>
          <p:cNvPr id="8" name="Imagine 7" descr="f75a669768bcf798ea97f17577b80c2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6cb518008ca18fb624e4a71fab8fdfe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71934" y="0"/>
            <a:ext cx="5072066" cy="6760457"/>
          </a:xfrm>
        </p:spPr>
      </p:pic>
      <p:pic>
        <p:nvPicPr>
          <p:cNvPr id="5" name="Imagine 4" descr="ffe4018e14fcc7b9ef5cdeacebe819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65320" cy="6858000"/>
          </a:xfrm>
          <a:prstGeom prst="rect">
            <a:avLst/>
          </a:prstGeom>
        </p:spPr>
      </p:pic>
      <p:pic>
        <p:nvPicPr>
          <p:cNvPr id="6" name="Substituent conținut 3" descr="c71dd1641722e7b060d02752901d2928.jpg"/>
          <p:cNvPicPr>
            <a:picLocks noChangeAspect="1"/>
          </p:cNvPicPr>
          <p:nvPr/>
        </p:nvPicPr>
        <p:blipFill>
          <a:blip r:embed="rId4"/>
          <a:srcRect t="16243"/>
          <a:stretch>
            <a:fillRect/>
          </a:stretch>
        </p:blipFill>
        <p:spPr>
          <a:xfrm>
            <a:off x="785786" y="0"/>
            <a:ext cx="733132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83da675d277900f9365a98615bae7a5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ubstituent conținut 3" descr="1742e61a34f8cf05f0a52f6f7fb95c7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0"/>
            <a:ext cx="5286380" cy="6844793"/>
          </a:xfrm>
          <a:prstGeom prst="rect">
            <a:avLst/>
          </a:prstGeom>
        </p:spPr>
      </p:pic>
      <p:pic>
        <p:nvPicPr>
          <p:cNvPr id="6" name="Imagine 5" descr="2284538e259dbdf1c95e93609f10800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07866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353b1481812c595b0186b47ec8d8efe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1" y="0"/>
            <a:ext cx="4572000" cy="6885543"/>
          </a:xfrm>
        </p:spPr>
      </p:pic>
      <p:pic>
        <p:nvPicPr>
          <p:cNvPr id="5" name="Imagine 4" descr="42a26e2e584ffe162a840fe508a334b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57752" cy="6858000"/>
          </a:xfrm>
          <a:prstGeom prst="rect">
            <a:avLst/>
          </a:prstGeom>
        </p:spPr>
      </p:pic>
      <p:pic>
        <p:nvPicPr>
          <p:cNvPr id="6" name="Substituent conținut 3" descr="1aebb01a75802b00ab7809f363f28c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8" name="Substituent conținut 3" descr="17ffd7cd56014c445c7b4b219b04fa6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</p:spPr>
      </p:pic>
      <p:pic>
        <p:nvPicPr>
          <p:cNvPr id="9" name="Substituent conținut 3" descr="ada387bbc2f03ed081ebf141ab55b412.jpg"/>
          <p:cNvPicPr>
            <a:picLocks noChangeAspect="1"/>
          </p:cNvPicPr>
          <p:nvPr/>
        </p:nvPicPr>
        <p:blipFill>
          <a:blip r:embed="rId6"/>
          <a:srcRect t="13889" r="4951" b="2777"/>
          <a:stretch>
            <a:fillRect/>
          </a:stretch>
        </p:blipFill>
        <p:spPr>
          <a:xfrm>
            <a:off x="1142976" y="0"/>
            <a:ext cx="6876562" cy="6876323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739cd1ec3dcca22981c082fd92a9d3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9353" cy="6072206"/>
          </a:xfrm>
        </p:spPr>
      </p:pic>
      <p:pic>
        <p:nvPicPr>
          <p:cNvPr id="5" name="Substituent conținut 5" descr="b5caec4b643ede302eb1def3deb729c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9144001" cy="6072207"/>
          </a:xfrm>
          <a:prstGeom prst="rect">
            <a:avLst/>
          </a:prstGeom>
        </p:spPr>
      </p:pic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c85eaa407965e24ce694cbf28155247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143500" cy="6858000"/>
          </a:xfrm>
        </p:spPr>
      </p:pic>
      <p:pic>
        <p:nvPicPr>
          <p:cNvPr id="5" name="Substituent conținut 3" descr="d7d97ac69fc6eabd4e1b53d16342e1c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0"/>
            <a:ext cx="4714876" cy="6858000"/>
          </a:xfrm>
          <a:prstGeom prst="rect">
            <a:avLst/>
          </a:prstGeom>
        </p:spPr>
      </p:pic>
      <p:pic>
        <p:nvPicPr>
          <p:cNvPr id="6" name="Substituent conținut 3" descr="2f40215b27108fe86e3f8667e974afc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072206"/>
          </a:xfrm>
          <a:prstGeom prst="rect">
            <a:avLst/>
          </a:prstGeom>
        </p:spPr>
      </p:pic>
      <p:pic>
        <p:nvPicPr>
          <p:cNvPr id="7" name="Substituent conținut 3" descr="54b2f78a8b77fa2d1678c01d64bbe94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143644"/>
          </a:xfrm>
          <a:prstGeom prst="rect">
            <a:avLst/>
          </a:prstGeom>
        </p:spPr>
      </p:pic>
      <p:pic>
        <p:nvPicPr>
          <p:cNvPr id="10" name="Imagine 9" descr="flyingbir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92255">
            <a:off x="5995976" y="580531"/>
            <a:ext cx="1854960" cy="609934"/>
          </a:xfrm>
          <a:prstGeom prst="rect">
            <a:avLst/>
          </a:prstGeom>
        </p:spPr>
      </p:pic>
    </p:spTree>
  </p:cSld>
  <p:clrMapOvr>
    <a:masterClrMapping/>
  </p:clrMapOvr>
  <p:transition spd="slow" advTm="11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80065911b18a1f25a01530b61ba11f1d.jpg"/>
          <p:cNvPicPr>
            <a:picLocks noGrp="1" noChangeAspect="1"/>
          </p:cNvPicPr>
          <p:nvPr>
            <p:ph idx="1"/>
          </p:nvPr>
        </p:nvPicPr>
        <p:blipFill>
          <a:blip r:embed="rId2"/>
          <a:srcRect b="2139"/>
          <a:stretch>
            <a:fillRect/>
          </a:stretch>
        </p:blipFill>
        <p:spPr>
          <a:xfrm>
            <a:off x="4572000" y="45398"/>
            <a:ext cx="4572000" cy="6812602"/>
          </a:xfrm>
        </p:spPr>
      </p:pic>
      <p:pic>
        <p:nvPicPr>
          <p:cNvPr id="5" name="Imagine 4" descr="a32fc0e74e632810d7f46d94908a629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67428" cy="6858000"/>
          </a:xfrm>
          <a:prstGeom prst="rect">
            <a:avLst/>
          </a:prstGeom>
        </p:spPr>
      </p:pic>
      <p:pic>
        <p:nvPicPr>
          <p:cNvPr id="6" name="Substituent conținut 3" descr="2e2b6aaa1596fb2410e5605d594594b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5072066" cy="6858000"/>
          </a:xfrm>
          <a:prstGeom prst="rect">
            <a:avLst/>
          </a:prstGeom>
        </p:spPr>
      </p:pic>
      <p:pic>
        <p:nvPicPr>
          <p:cNvPr id="8" name="Imagine 7" descr="87368ab7e2eb7635782ff2c275de7e5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619747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24a17a2bda4c2885b83c9e42fa833b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0"/>
            <a:ext cx="8143900" cy="6858000"/>
          </a:xfrm>
        </p:spPr>
      </p:pic>
      <p:pic>
        <p:nvPicPr>
          <p:cNvPr id="5" name="Substituent conținut 3" descr="6aacc6fb63a568cffd862a52ef7989c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0250" y="0"/>
            <a:ext cx="4603750" cy="6858000"/>
          </a:xfrm>
          <a:prstGeom prst="rect">
            <a:avLst/>
          </a:prstGeom>
        </p:spPr>
      </p:pic>
      <p:pic>
        <p:nvPicPr>
          <p:cNvPr id="6" name="Imagine 5" descr="508bcc33bd7a49a36ca0616af35dc05f.jpg"/>
          <p:cNvPicPr>
            <a:picLocks noChangeAspect="1"/>
          </p:cNvPicPr>
          <p:nvPr/>
        </p:nvPicPr>
        <p:blipFill>
          <a:blip r:embed="rId4"/>
          <a:srcRect l="11505"/>
          <a:stretch>
            <a:fillRect/>
          </a:stretch>
        </p:blipFill>
        <p:spPr>
          <a:xfrm>
            <a:off x="-285784" y="0"/>
            <a:ext cx="485775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d235be4a3d6a2528dff595bfdd9a97c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4714877" cy="6858000"/>
          </a:xfrm>
        </p:spPr>
      </p:pic>
      <p:pic>
        <p:nvPicPr>
          <p:cNvPr id="5" name="Imagine 4" descr="d029f127c87e39e0fe4ac27db66d486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3" cy="6858000"/>
          </a:xfrm>
          <a:prstGeom prst="rect">
            <a:avLst/>
          </a:prstGeom>
        </p:spPr>
      </p:pic>
      <p:pic>
        <p:nvPicPr>
          <p:cNvPr id="6" name="Substituent conținut 3" descr="9224f2b261a83c34babb1ce63a0fbcc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9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0cea1dfd7e37b0c66c2920a3b53cebc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0"/>
            <a:ext cx="8286808" cy="6858000"/>
          </a:xfrm>
        </p:spPr>
      </p:pic>
      <p:pic>
        <p:nvPicPr>
          <p:cNvPr id="5" name="Substituent conținut 3" descr="9946dabb38da53158ba1f99673c8dc4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828680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ubstituent conținut 3" descr="856aa6b388625ae29070d90fee540ce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0"/>
            <a:ext cx="6715172" cy="6858000"/>
          </a:xfrm>
        </p:spPr>
      </p:pic>
      <p:pic>
        <p:nvPicPr>
          <p:cNvPr id="5" name="Substituent conținut 3" descr="8cd92b8cfa2a88de6ab72e7b668e64e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286544" cy="6884414"/>
          </a:xfrm>
          <a:prstGeom prst="rect">
            <a:avLst/>
          </a:prstGeom>
        </p:spPr>
      </p:pic>
      <p:pic>
        <p:nvPicPr>
          <p:cNvPr id="6" name="Substituent conținut 3" descr="471d37cccb40518ec7bc192a29ea16a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0"/>
            <a:ext cx="6286544" cy="6858000"/>
          </a:xfrm>
          <a:prstGeom prst="rect">
            <a:avLst/>
          </a:prstGeom>
        </p:spPr>
      </p:pic>
      <p:pic>
        <p:nvPicPr>
          <p:cNvPr id="7" name="Substituent conținut 3" descr="1a959c9e1f1c1099eac777c0b63edce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0"/>
            <a:ext cx="628654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 descr="c8c57479619a1f3a79d873056c14fa2d.jpg"/>
          <p:cNvPicPr>
            <a:picLocks noGrp="1" noChangeAspect="1"/>
          </p:cNvPicPr>
          <p:nvPr>
            <p:ph idx="1"/>
          </p:nvPr>
        </p:nvPicPr>
        <p:blipFill>
          <a:blip r:embed="rId2"/>
          <a:srcRect l="1613"/>
          <a:stretch>
            <a:fillRect/>
          </a:stretch>
        </p:blipFill>
        <p:spPr>
          <a:xfrm>
            <a:off x="4500562" y="0"/>
            <a:ext cx="4643439" cy="6858000"/>
          </a:xfrm>
        </p:spPr>
      </p:pic>
      <p:pic>
        <p:nvPicPr>
          <p:cNvPr id="5" name="Imagine 4" descr="e5e2d375eaf35c288f61176a2f43d6d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46122" cy="6858000"/>
          </a:xfrm>
          <a:prstGeom prst="rect">
            <a:avLst/>
          </a:prstGeom>
        </p:spPr>
      </p:pic>
      <p:pic>
        <p:nvPicPr>
          <p:cNvPr id="6" name="Substituent conținut 3" descr="40f165a990d72ddeb8f95cdc4cdcc41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</p:spPr>
      </p:pic>
      <p:pic>
        <p:nvPicPr>
          <p:cNvPr id="7" name="Imagine 6" descr="8c79cc35ae6146099df549f4a38e16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540746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6" name="Substituent conținut 5" descr="502110376fa77b4244369ea7d4cc4418.jpg"/>
          <p:cNvPicPr>
            <a:picLocks noGrp="1" noChangeAspect="1"/>
          </p:cNvPicPr>
          <p:nvPr>
            <p:ph idx="1"/>
          </p:nvPr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5357818" cy="6858000"/>
          </a:xfrm>
        </p:spPr>
      </p:pic>
      <p:pic>
        <p:nvPicPr>
          <p:cNvPr id="7" name="Imagine 6" descr="cd3469372f35002d6435d80dc9cc1a6b.jpg"/>
          <p:cNvPicPr>
            <a:picLocks noChangeAspect="1"/>
          </p:cNvPicPr>
          <p:nvPr/>
        </p:nvPicPr>
        <p:blipFill>
          <a:blip r:embed="rId3"/>
          <a:srcRect l="13733" r="7436" b="5208"/>
          <a:stretch>
            <a:fillRect/>
          </a:stretch>
        </p:blipFill>
        <p:spPr>
          <a:xfrm>
            <a:off x="5357818" y="0"/>
            <a:ext cx="3786182" cy="6858000"/>
          </a:xfrm>
          <a:prstGeom prst="rect">
            <a:avLst/>
          </a:prstGeom>
        </p:spPr>
      </p:pic>
      <p:pic>
        <p:nvPicPr>
          <p:cNvPr id="5" name="Imagine 4" descr="signature_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3464" y="5715017"/>
            <a:ext cx="4200536" cy="1142984"/>
          </a:xfrm>
          <a:prstGeom prst="rect">
            <a:avLst/>
          </a:prstGeom>
        </p:spPr>
      </p:pic>
      <p:pic>
        <p:nvPicPr>
          <p:cNvPr id="8" name="Imagine 7" descr="note_music_02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428604"/>
            <a:ext cx="371476" cy="944168"/>
          </a:xfrm>
          <a:prstGeom prst="rect">
            <a:avLst/>
          </a:prstGeom>
        </p:spPr>
      </p:pic>
      <p:sp>
        <p:nvSpPr>
          <p:cNvPr id="9" name="CasetăText 8"/>
          <p:cNvSpPr txBox="1"/>
          <p:nvPr/>
        </p:nvSpPr>
        <p:spPr>
          <a:xfrm>
            <a:off x="5786446" y="642918"/>
            <a:ext cx="3344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i="1" dirty="0" smtClean="0"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Charlie  </a:t>
            </a:r>
            <a:r>
              <a:rPr lang="ro-RO" sz="2400" i="1" dirty="0" err="1" smtClean="0"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Landsborough</a:t>
            </a:r>
            <a:r>
              <a:rPr lang="ro-RO" sz="2400" i="1" dirty="0" smtClean="0"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</a:t>
            </a:r>
          </a:p>
          <a:p>
            <a:r>
              <a:rPr lang="ro-RO" sz="2400" i="1" dirty="0" smtClean="0"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- </a:t>
            </a:r>
            <a:r>
              <a:rPr lang="ro-RO" sz="2400" i="1" dirty="0" err="1" smtClean="0"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Maggie</a:t>
            </a:r>
            <a:endParaRPr lang="ro-RO" sz="2400" i="1" dirty="0">
              <a:solidFill>
                <a:schemeClr val="bg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9</Words>
  <Application>Microsoft Office PowerPoint</Application>
  <PresentationFormat>Expunere pe ecran (4:3)</PresentationFormat>
  <Paragraphs>5</Paragraphs>
  <Slides>31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31</vt:i4>
      </vt:variant>
    </vt:vector>
  </HeadingPairs>
  <TitlesOfParts>
    <vt:vector size="32" baseType="lpstr">
      <vt:lpstr>Temă Office</vt:lpstr>
      <vt:lpstr>Diapozitivul 1</vt:lpstr>
      <vt:lpstr>Diapozitivul 2</vt:lpstr>
      <vt:lpstr>Diapozitivul 3</vt:lpstr>
      <vt:lpstr>Diapozitivul 4</vt:lpstr>
      <vt:lpstr>Diapozitivul 5</vt:lpstr>
      <vt:lpstr>Diapozitivul 6</vt:lpstr>
      <vt:lpstr>Diapozitivul 7</vt:lpstr>
      <vt:lpstr>Diapozitivul 8</vt:lpstr>
      <vt:lpstr>Diapozitivul 9</vt:lpstr>
      <vt:lpstr>Diapozitivul 10</vt:lpstr>
      <vt:lpstr>Diapozitivul 11</vt:lpstr>
      <vt:lpstr>Diapozitivul 12</vt:lpstr>
      <vt:lpstr>Diapozitivul 13</vt:lpstr>
      <vt:lpstr>Diapozitivul 14</vt:lpstr>
      <vt:lpstr>Diapozitivul 15</vt:lpstr>
      <vt:lpstr>Diapozitivul 16</vt:lpstr>
      <vt:lpstr>Diapozitivul 17</vt:lpstr>
      <vt:lpstr>Diapozitivul 18</vt:lpstr>
      <vt:lpstr>Diapozitivul 19</vt:lpstr>
      <vt:lpstr>Diapozitivul 20</vt:lpstr>
      <vt:lpstr>Diapozitivul 21</vt:lpstr>
      <vt:lpstr>Diapozitivul 22</vt:lpstr>
      <vt:lpstr>Diapozitivul 23</vt:lpstr>
      <vt:lpstr>Diapozitivul 24</vt:lpstr>
      <vt:lpstr>Diapozitivul 25</vt:lpstr>
      <vt:lpstr>Diapozitivul 26</vt:lpstr>
      <vt:lpstr>Diapozitivul 27</vt:lpstr>
      <vt:lpstr>Diapozitivul 28</vt:lpstr>
      <vt:lpstr>Diapozitivul 29</vt:lpstr>
      <vt:lpstr>Diapozitivul 30</vt:lpstr>
      <vt:lpstr>Diapozitivul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user;Claudia Molnar</dc:creator>
  <cp:lastModifiedBy>user</cp:lastModifiedBy>
  <cp:revision>7</cp:revision>
  <dcterms:created xsi:type="dcterms:W3CDTF">2015-11-13T18:57:44Z</dcterms:created>
  <dcterms:modified xsi:type="dcterms:W3CDTF">2015-11-15T06:55:52Z</dcterms:modified>
</cp:coreProperties>
</file>