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1549" r:id="rId3"/>
    <p:sldId id="1725" r:id="rId4"/>
    <p:sldId id="1724" r:id="rId5"/>
    <p:sldId id="1722" r:id="rId6"/>
    <p:sldId id="1723" r:id="rId7"/>
    <p:sldId id="1721" r:id="rId8"/>
    <p:sldId id="1726" r:id="rId9"/>
    <p:sldId id="1727" r:id="rId10"/>
    <p:sldId id="1728" r:id="rId11"/>
    <p:sldId id="1729" r:id="rId12"/>
    <p:sldId id="1730" r:id="rId13"/>
    <p:sldId id="1731" r:id="rId14"/>
    <p:sldId id="1732" r:id="rId15"/>
    <p:sldId id="1736" r:id="rId16"/>
    <p:sldId id="1733" r:id="rId17"/>
    <p:sldId id="1757" r:id="rId18"/>
    <p:sldId id="1758" r:id="rId19"/>
    <p:sldId id="1763" r:id="rId20"/>
    <p:sldId id="1734" r:id="rId21"/>
    <p:sldId id="1735" r:id="rId22"/>
    <p:sldId id="1738" r:id="rId23"/>
    <p:sldId id="1740" r:id="rId24"/>
    <p:sldId id="1742" r:id="rId25"/>
    <p:sldId id="1744" r:id="rId26"/>
    <p:sldId id="1741" r:id="rId27"/>
    <p:sldId id="1739" r:id="rId28"/>
    <p:sldId id="1745" r:id="rId29"/>
    <p:sldId id="1746" r:id="rId30"/>
    <p:sldId id="1748" r:id="rId31"/>
    <p:sldId id="1747" r:id="rId32"/>
    <p:sldId id="1750" r:id="rId33"/>
    <p:sldId id="1751" r:id="rId34"/>
    <p:sldId id="1753" r:id="rId35"/>
    <p:sldId id="1752" r:id="rId36"/>
    <p:sldId id="1754" r:id="rId37"/>
    <p:sldId id="1755" r:id="rId38"/>
    <p:sldId id="1737" r:id="rId39"/>
    <p:sldId id="1756" r:id="rId40"/>
    <p:sldId id="1760" r:id="rId41"/>
    <p:sldId id="1761" r:id="rId42"/>
    <p:sldId id="1762" r:id="rId43"/>
    <p:sldId id="1764" r:id="rId44"/>
    <p:sldId id="1765" r:id="rId45"/>
    <p:sldId id="1766" r:id="rId46"/>
    <p:sldId id="1767" r:id="rId47"/>
    <p:sldId id="1768" r:id="rId48"/>
    <p:sldId id="1769" r:id="rId49"/>
    <p:sldId id="1770" r:id="rId50"/>
    <p:sldId id="1771" r:id="rId51"/>
    <p:sldId id="1772" r:id="rId52"/>
    <p:sldId id="1773" r:id="rId53"/>
    <p:sldId id="1774" r:id="rId54"/>
    <p:sldId id="1490" r:id="rId55"/>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E3Z5WI0lmpxFX9ETbjcoGQ==" hashData="t04V8nuVdLUcrF0JGg7FhSjnWK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131B18"/>
    <a:srgbClr val="17051D"/>
    <a:srgbClr val="2B0A07"/>
    <a:srgbClr val="15120D"/>
    <a:srgbClr val="10253F"/>
    <a:srgbClr val="5400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321" autoAdjust="0"/>
    <p:restoredTop sz="95103" autoAdjust="0"/>
  </p:normalViewPr>
  <p:slideViewPr>
    <p:cSldViewPr>
      <p:cViewPr>
        <p:scale>
          <a:sx n="90" d="100"/>
          <a:sy n="90" d="100"/>
        </p:scale>
        <p:origin x="-1248" y="-762"/>
      </p:cViewPr>
      <p:guideLst>
        <p:guide orient="horz" pos="1620"/>
        <p:guide pos="2880"/>
      </p:guideLst>
    </p:cSldViewPr>
  </p:slideViewPr>
  <p:outlineViewPr>
    <p:cViewPr>
      <p:scale>
        <a:sx n="33" d="100"/>
        <a:sy n="33" d="100"/>
      </p:scale>
      <p:origin x="0" y="186"/>
    </p:cViewPr>
  </p:outlineViewPr>
  <p:notesTextViewPr>
    <p:cViewPr>
      <p:scale>
        <a:sx n="100" d="100"/>
        <a:sy n="100" d="100"/>
      </p:scale>
      <p:origin x="0" y="0"/>
    </p:cViewPr>
  </p:notesTextViewPr>
  <p:sorterViewPr>
    <p:cViewPr>
      <p:scale>
        <a:sx n="70" d="100"/>
        <a:sy n="70" d="100"/>
      </p:scale>
      <p:origin x="0" y="0"/>
    </p:cViewPr>
  </p:sorterViewPr>
  <p:notesViewPr>
    <p:cSldViewPr>
      <p:cViewPr varScale="1">
        <p:scale>
          <a:sx n="78" d="100"/>
          <a:sy n="78" d="100"/>
        </p:scale>
        <p:origin x="-2052"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379D049-835F-47A2-AC64-225F1E971CC4}" type="datetimeFigureOut">
              <a:rPr lang="en-US"/>
              <a:pPr>
                <a:defRPr/>
              </a:pPr>
              <a:t>3/7/2018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295CF346-8500-4A58-A40A-575FB588848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r>
              <a:rPr lang="ro-RO" smtClean="0"/>
              <a:t>Poetry by Charles-Alphonse-Achille Gumery </a:t>
            </a:r>
            <a:endParaRPr lang="en-US" smtClean="0"/>
          </a:p>
          <a:p>
            <a:endParaRPr lang="en-US" smtClean="0"/>
          </a:p>
        </p:txBody>
      </p:sp>
      <p:sp>
        <p:nvSpPr>
          <p:cNvPr id="4" name="Slide Number Placeholder 3"/>
          <p:cNvSpPr>
            <a:spLocks noGrp="1"/>
          </p:cNvSpPr>
          <p:nvPr>
            <p:ph type="sldNum" sz="quarter" idx="5"/>
          </p:nvPr>
        </p:nvSpPr>
        <p:spPr/>
        <p:txBody>
          <a:bodyPr/>
          <a:lstStyle/>
          <a:p>
            <a:pPr>
              <a:defRPr/>
            </a:pPr>
            <a:fld id="{ED6C9244-99C4-4559-AD75-5B82666D05ED}"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2F333EA0-BD41-4EFB-9C3D-22FC4E855513}" type="slidenum">
              <a:rPr lang="en-US" smtClean="0"/>
              <a:pPr>
                <a:defRPr/>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8EA369D-16DC-46D4-A097-E96CECC5D506}" type="slidenum">
              <a:rPr lang="en-US" smtClean="0"/>
              <a:pPr>
                <a:defRPr/>
              </a:pPr>
              <a:t>12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59E5CB1-557A-4220-9B7B-C460DD7A37B5}" type="slidenum">
              <a:rPr lang="en-US" smtClean="0"/>
              <a:pPr>
                <a:defRPr/>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C2DA45A6-013C-460B-AB0D-8F37B7BD50E9}" type="slidenum">
              <a:rPr lang="en-US" smtClean="0"/>
              <a:pPr>
                <a:defRPr/>
              </a:pPr>
              <a:t>22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660B85F8-29B5-41BD-8975-06F39CEA871B}" type="slidenum">
              <a:rPr lang="en-US" smtClean="0"/>
              <a:pPr>
                <a:defRPr/>
              </a:pPr>
              <a:t>37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Paris fotos 2008 Ady Moaca + Internet images</a:t>
            </a:r>
          </a:p>
        </p:txBody>
      </p:sp>
      <p:sp>
        <p:nvSpPr>
          <p:cNvPr id="4" name="Slide Number Placeholder 3"/>
          <p:cNvSpPr>
            <a:spLocks noGrp="1"/>
          </p:cNvSpPr>
          <p:nvPr>
            <p:ph type="sldNum" sz="quarter" idx="5"/>
          </p:nvPr>
        </p:nvSpPr>
        <p:spPr/>
        <p:txBody>
          <a:bodyPr/>
          <a:lstStyle/>
          <a:p>
            <a:pPr>
              <a:defRPr/>
            </a:pPr>
            <a:fld id="{C5A5C26B-ACF9-4429-8672-A28DA74AC2C7}" type="slidenum">
              <a:rPr lang="en-US" smtClean="0"/>
              <a:pPr>
                <a:defRPr/>
              </a:pPr>
              <a:t>53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F1AF45E-E3E3-4399-9C59-B89941757CB7}" type="datetimeFigureOut">
              <a:rPr lang="en-US"/>
              <a:pPr>
                <a:defRPr/>
              </a:pPr>
              <a:t>3/7/2018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888A250-2FBC-4539-AD48-542856B0B18A}" type="slidenum">
              <a:rPr lang="en-US"/>
              <a:pPr>
                <a:defRPr/>
              </a:pPr>
              <a:t>‹#›</a:t>
            </a:fld>
            <a:endParaRPr lang="en-US"/>
          </a:p>
        </p:txBody>
      </p:sp>
    </p:spTree>
  </p:cSld>
  <p:clrMapOvr>
    <a:masterClrMapping/>
  </p:clrMapOvr>
  <p:transition spd="slow" advTm="7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2D535A2-5C17-445C-AAD2-084626687C4F}" type="datetimeFigureOut">
              <a:rPr lang="en-US"/>
              <a:pPr>
                <a:defRPr/>
              </a:pPr>
              <a:t>3/7/2018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962293-4688-46C2-94B7-0A83B3955403}" type="slidenum">
              <a:rPr lang="en-US"/>
              <a:pPr>
                <a:defRPr/>
              </a:pPr>
              <a:t>‹#›</a:t>
            </a:fld>
            <a:endParaRPr lang="en-US"/>
          </a:p>
        </p:txBody>
      </p:sp>
    </p:spTree>
  </p:cSld>
  <p:clrMapOvr>
    <a:masterClrMapping/>
  </p:clrMapOvr>
  <p:transition spd="slow" advTm="7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C8458AF-804C-4596-90C4-EB7FF1626490}" type="datetimeFigureOut">
              <a:rPr lang="en-US"/>
              <a:pPr>
                <a:defRPr/>
              </a:pPr>
              <a:t>3/7/2018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4209A3-5928-4EB6-A7D8-FD8851239205}" type="slidenum">
              <a:rPr lang="en-US"/>
              <a:pPr>
                <a:defRPr/>
              </a:pPr>
              <a:t>‹#›</a:t>
            </a:fld>
            <a:endParaRPr lang="en-US"/>
          </a:p>
        </p:txBody>
      </p:sp>
    </p:spTree>
  </p:cSld>
  <p:clrMapOvr>
    <a:masterClrMapping/>
  </p:clrMapOvr>
  <p:transition spd="slow" advTm="7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5C9F3F7-75C7-4F2A-8081-D2D81B91DA4F}" type="datetimeFigureOut">
              <a:rPr lang="en-US"/>
              <a:pPr>
                <a:defRPr/>
              </a:pPr>
              <a:t>3/7/2018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275C5F3-E6C3-4DBC-AF31-4AF24F318D06}" type="slidenum">
              <a:rPr lang="en-US"/>
              <a:pPr>
                <a:defRPr/>
              </a:pPr>
              <a:t>‹#›</a:t>
            </a:fld>
            <a:endParaRPr lang="en-US"/>
          </a:p>
        </p:txBody>
      </p:sp>
    </p:spTree>
  </p:cSld>
  <p:clrMapOvr>
    <a:masterClrMapping/>
  </p:clrMapOvr>
  <p:transition spd="slow" advTm="7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05C31A10-2DDF-46C9-9B27-C42493CEE97D}" type="datetimeFigureOut">
              <a:rPr lang="en-US"/>
              <a:pPr>
                <a:defRPr/>
              </a:pPr>
              <a:t>3/7/2018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F4072C8-08BD-466F-8B9F-D5C6164A97A3}" type="slidenum">
              <a:rPr lang="en-US"/>
              <a:pPr>
                <a:defRPr/>
              </a:pPr>
              <a:t>‹#›</a:t>
            </a:fld>
            <a:endParaRPr lang="en-US"/>
          </a:p>
        </p:txBody>
      </p:sp>
    </p:spTree>
  </p:cSld>
  <p:clrMapOvr>
    <a:masterClrMapping/>
  </p:clrMapOvr>
  <p:transition spd="slow" advTm="7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3C74046-08C8-4971-BAEE-BD1310FECA1C}" type="datetimeFigureOut">
              <a:rPr lang="en-US"/>
              <a:pPr>
                <a:defRPr/>
              </a:pPr>
              <a:t>3/7/2018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8F0608B-2DCD-4840-8E05-A0294CE2E0B6}" type="slidenum">
              <a:rPr lang="en-US"/>
              <a:pPr>
                <a:defRPr/>
              </a:pPr>
              <a:t>‹#›</a:t>
            </a:fld>
            <a:endParaRPr lang="en-US"/>
          </a:p>
        </p:txBody>
      </p:sp>
    </p:spTree>
  </p:cSld>
  <p:clrMapOvr>
    <a:masterClrMapping/>
  </p:clrMapOvr>
  <p:transition spd="slow" advTm="7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A092270-9657-4EC5-AA86-E2AECC95BBAE}" type="datetimeFigureOut">
              <a:rPr lang="en-US"/>
              <a:pPr>
                <a:defRPr/>
              </a:pPr>
              <a:t>3/7/2018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82CF2D9-0CBA-4AFF-9B4A-FE91AD51748C}" type="slidenum">
              <a:rPr lang="en-US"/>
              <a:pPr>
                <a:defRPr/>
              </a:pPr>
              <a:t>‹#›</a:t>
            </a:fld>
            <a:endParaRPr lang="en-US"/>
          </a:p>
        </p:txBody>
      </p:sp>
    </p:spTree>
  </p:cSld>
  <p:clrMapOvr>
    <a:masterClrMapping/>
  </p:clrMapOvr>
  <p:transition spd="slow" advTm="7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AE46607-33B9-4493-8EFA-210681D8868D}" type="datetimeFigureOut">
              <a:rPr lang="en-US"/>
              <a:pPr>
                <a:defRPr/>
              </a:pPr>
              <a:t>3/7/2018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8C17219-035A-4F48-A957-7F9A30AA793A}" type="slidenum">
              <a:rPr lang="en-US"/>
              <a:pPr>
                <a:defRPr/>
              </a:pPr>
              <a:t>‹#›</a:t>
            </a:fld>
            <a:endParaRPr lang="en-US"/>
          </a:p>
        </p:txBody>
      </p:sp>
    </p:spTree>
  </p:cSld>
  <p:clrMapOvr>
    <a:masterClrMapping/>
  </p:clrMapOvr>
  <p:transition spd="slow" advTm="7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AEECE2E-E364-4827-949E-F8D63585B563}" type="datetimeFigureOut">
              <a:rPr lang="en-US"/>
              <a:pPr>
                <a:defRPr/>
              </a:pPr>
              <a:t>3/7/2018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937F39B-6283-473D-9B72-61297820A481}" type="slidenum">
              <a:rPr lang="en-US"/>
              <a:pPr>
                <a:defRPr/>
              </a:pPr>
              <a:t>‹#›</a:t>
            </a:fld>
            <a:endParaRPr lang="en-US"/>
          </a:p>
        </p:txBody>
      </p:sp>
    </p:spTree>
  </p:cSld>
  <p:clrMapOvr>
    <a:masterClrMapping/>
  </p:clrMapOvr>
  <p:transition spd="slow" advTm="7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7E7EA-14F0-4BC5-B89B-513046FF0FCF}" type="datetimeFigureOut">
              <a:rPr lang="en-US"/>
              <a:pPr>
                <a:defRPr/>
              </a:pPr>
              <a:t>3/7/2018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FADE750-1D88-4BD1-9FF3-CEE417A8E14F}" type="slidenum">
              <a:rPr lang="en-US"/>
              <a:pPr>
                <a:defRPr/>
              </a:pPr>
              <a:t>‹#›</a:t>
            </a:fld>
            <a:endParaRPr lang="en-US"/>
          </a:p>
        </p:txBody>
      </p:sp>
    </p:spTree>
  </p:cSld>
  <p:clrMapOvr>
    <a:masterClrMapping/>
  </p:clrMapOvr>
  <p:transition spd="slow" advTm="7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04BC65C-2252-4153-B200-99D9DC64F513}" type="datetimeFigureOut">
              <a:rPr lang="en-US"/>
              <a:pPr>
                <a:defRPr/>
              </a:pPr>
              <a:t>3/7/2018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54F07C9-00D1-4F49-9C25-90F43A86B8EF}" type="slidenum">
              <a:rPr lang="en-US"/>
              <a:pPr>
                <a:defRPr/>
              </a:pPr>
              <a:t>‹#›</a:t>
            </a:fld>
            <a:endParaRPr lang="en-US"/>
          </a:p>
        </p:txBody>
      </p:sp>
    </p:spTree>
  </p:cSld>
  <p:clrMapOvr>
    <a:masterClrMapping/>
  </p:clrMapOvr>
  <p:transition spd="slow" advTm="7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Rectangle 34"/>
          <p:cNvSpPr>
            <a:spLocks noGrp="1" noChangeArrowheads="1"/>
          </p:cNvSpPr>
          <p:nvPr>
            <p:ph type="dt" sz="half" idx="10"/>
          </p:nvPr>
        </p:nvSpPr>
        <p:spPr/>
        <p:txBody>
          <a:bodyPr/>
          <a:lstStyle>
            <a:lvl1pPr eaLnBrk="1" fontAlgn="auto" hangingPunct="1">
              <a:spcBef>
                <a:spcPts val="0"/>
              </a:spcBef>
              <a:spcAft>
                <a:spcPts val="0"/>
              </a:spcAft>
              <a:defRPr kumimoji="0">
                <a:latin typeface="+mn-lt"/>
              </a:defRPr>
            </a:lvl1pPr>
          </a:lstStyle>
          <a:p>
            <a:pPr>
              <a:defRPr/>
            </a:pPr>
            <a:endParaRPr lang="en-US"/>
          </a:p>
        </p:txBody>
      </p:sp>
      <p:sp>
        <p:nvSpPr>
          <p:cNvPr id="3" name="Rectangle 35"/>
          <p:cNvSpPr>
            <a:spLocks noGrp="1" noChangeArrowheads="1"/>
          </p:cNvSpPr>
          <p:nvPr>
            <p:ph type="ftr" sz="quarter" idx="11"/>
          </p:nvPr>
        </p:nvSpPr>
        <p:spPr/>
        <p:txBody>
          <a:bodyPr/>
          <a:lstStyle>
            <a:lvl1pPr eaLnBrk="1" fontAlgn="auto" hangingPunct="1">
              <a:spcBef>
                <a:spcPts val="0"/>
              </a:spcBef>
              <a:spcAft>
                <a:spcPts val="0"/>
              </a:spcAft>
              <a:defRPr kumimoji="0">
                <a:latin typeface="+mn-lt"/>
              </a:defRPr>
            </a:lvl1pPr>
          </a:lstStyle>
          <a:p>
            <a:pPr>
              <a:defRPr/>
            </a:pPr>
            <a:endParaRPr lang="en-US"/>
          </a:p>
        </p:txBody>
      </p:sp>
      <p:sp>
        <p:nvSpPr>
          <p:cNvPr id="4" name="Rectangle 36"/>
          <p:cNvSpPr>
            <a:spLocks noGrp="1" noChangeArrowheads="1"/>
          </p:cNvSpPr>
          <p:nvPr>
            <p:ph type="sldNum" sz="quarter" idx="12"/>
          </p:nvPr>
        </p:nvSpPr>
        <p:spPr/>
        <p:txBody>
          <a:bodyPr/>
          <a:lstStyle>
            <a:lvl1pPr eaLnBrk="1" fontAlgn="auto" hangingPunct="1">
              <a:spcBef>
                <a:spcPts val="0"/>
              </a:spcBef>
              <a:spcAft>
                <a:spcPts val="0"/>
              </a:spcAft>
              <a:defRPr kumimoji="0">
                <a:latin typeface="+mn-lt"/>
              </a:defRPr>
            </a:lvl1pPr>
          </a:lstStyle>
          <a:p>
            <a:pPr>
              <a:defRPr/>
            </a:pPr>
            <a:fld id="{F87735DA-2EE4-458E-8ED2-A3C68BC6636D}" type="slidenum">
              <a:rPr lang="en-US"/>
              <a:pPr>
                <a:defRPr/>
              </a:pPr>
              <a:t>‹#›</a:t>
            </a:fld>
            <a:endParaRPr lang="en-US"/>
          </a:p>
        </p:txBody>
      </p:sp>
    </p:spTree>
  </p:cSld>
  <p:clrMapOvr>
    <a:masterClrMapping/>
  </p:clrMapOvr>
  <p:transition spd="slow" advTm="7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8B497B3-2F93-4AD4-B5B9-A0CBD565DD0A}" type="datetimeFigureOut">
              <a:rPr lang="en-US"/>
              <a:pPr>
                <a:defRPr/>
              </a:pPr>
              <a:t>3/7/2018</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6C9097A-E68B-4522-BE25-F2528F55382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246" r:id="rId1"/>
    <p:sldLayoutId id="2147484247" r:id="rId2"/>
    <p:sldLayoutId id="2147484248" r:id="rId3"/>
    <p:sldLayoutId id="2147484249" r:id="rId4"/>
    <p:sldLayoutId id="2147484250" r:id="rId5"/>
    <p:sldLayoutId id="2147484251" r:id="rId6"/>
    <p:sldLayoutId id="2147484252" r:id="rId7"/>
    <p:sldLayoutId id="2147484253" r:id="rId8"/>
    <p:sldLayoutId id="2147484254" r:id="rId9"/>
    <p:sldLayoutId id="2147484255" r:id="rId10"/>
    <p:sldLayoutId id="2147484256" r:id="rId11"/>
  </p:sldLayoutIdLst>
  <p:transition spd="slow" advTm="7000">
    <p:zo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grpSp>
        <p:nvGrpSpPr>
          <p:cNvPr id="2050" name="Group 37"/>
          <p:cNvGrpSpPr>
            <a:grpSpLocks/>
          </p:cNvGrpSpPr>
          <p:nvPr/>
        </p:nvGrpSpPr>
        <p:grpSpPr bwMode="auto">
          <a:xfrm>
            <a:off x="0" y="-7938"/>
            <a:ext cx="1557338" cy="5159376"/>
            <a:chOff x="0" y="-6"/>
            <a:chExt cx="981" cy="4333"/>
          </a:xfrm>
        </p:grpSpPr>
        <p:sp>
          <p:nvSpPr>
            <p:cNvPr id="2" name="Rectangle 2"/>
            <p:cNvSpPr>
              <a:spLocks noChangeArrowheads="1"/>
            </p:cNvSpPr>
            <p:nvPr/>
          </p:nvSpPr>
          <p:spPr bwMode="auto">
            <a:xfrm>
              <a:off x="453" y="2151"/>
              <a:ext cx="114" cy="2169"/>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3" name="Rectangle 3"/>
            <p:cNvSpPr>
              <a:spLocks noChangeArrowheads="1"/>
            </p:cNvSpPr>
            <p:nvPr/>
          </p:nvSpPr>
          <p:spPr bwMode="auto">
            <a:xfrm>
              <a:off x="0" y="2151"/>
              <a:ext cx="221" cy="2169"/>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cs typeface="+mn-cs"/>
              </a:endParaRPr>
            </a:p>
          </p:txBody>
        </p:sp>
        <p:sp>
          <p:nvSpPr>
            <p:cNvPr id="4" name="Rectangle 4"/>
            <p:cNvSpPr>
              <a:spLocks noChangeArrowheads="1"/>
            </p:cNvSpPr>
            <p:nvPr/>
          </p:nvSpPr>
          <p:spPr bwMode="auto">
            <a:xfrm>
              <a:off x="222" y="2151"/>
              <a:ext cx="231" cy="2169"/>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29" name="Rectangle 5"/>
            <p:cNvSpPr>
              <a:spLocks noChangeArrowheads="1"/>
            </p:cNvSpPr>
            <p:nvPr/>
          </p:nvSpPr>
          <p:spPr bwMode="auto">
            <a:xfrm>
              <a:off x="567" y="2161"/>
              <a:ext cx="204" cy="2160"/>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cs typeface="+mn-cs"/>
              </a:endParaRPr>
            </a:p>
          </p:txBody>
        </p:sp>
        <p:sp>
          <p:nvSpPr>
            <p:cNvPr id="1030" name="Freeform 6"/>
            <p:cNvSpPr>
              <a:spLocks/>
            </p:cNvSpPr>
            <p:nvPr/>
          </p:nvSpPr>
          <p:spPr bwMode="auto">
            <a:xfrm>
              <a:off x="222" y="2636"/>
              <a:ext cx="344" cy="647"/>
            </a:xfrm>
            <a:custGeom>
              <a:avLst/>
              <a:gdLst/>
              <a:ahLst/>
              <a:cxnLst>
                <a:cxn ang="0">
                  <a:pos x="343" y="52"/>
                </a:cxn>
                <a:cxn ang="0">
                  <a:pos x="343" y="194"/>
                </a:cxn>
                <a:cxn ang="0">
                  <a:pos x="335" y="188"/>
                </a:cxn>
                <a:cxn ang="0">
                  <a:pos x="315" y="188"/>
                </a:cxn>
                <a:cxn ang="0">
                  <a:pos x="300" y="194"/>
                </a:cxn>
                <a:cxn ang="0">
                  <a:pos x="284" y="209"/>
                </a:cxn>
                <a:cxn ang="0">
                  <a:pos x="242" y="261"/>
                </a:cxn>
                <a:cxn ang="0">
                  <a:pos x="146" y="366"/>
                </a:cxn>
                <a:cxn ang="0">
                  <a:pos x="50" y="475"/>
                </a:cxn>
                <a:cxn ang="0">
                  <a:pos x="30" y="505"/>
                </a:cxn>
                <a:cxn ang="0">
                  <a:pos x="17" y="535"/>
                </a:cxn>
                <a:cxn ang="0">
                  <a:pos x="10" y="582"/>
                </a:cxn>
                <a:cxn ang="0">
                  <a:pos x="0" y="646"/>
                </a:cxn>
                <a:cxn ang="0">
                  <a:pos x="0" y="365"/>
                </a:cxn>
                <a:cxn ang="0">
                  <a:pos x="5" y="392"/>
                </a:cxn>
                <a:cxn ang="0">
                  <a:pos x="10" y="404"/>
                </a:cxn>
                <a:cxn ang="0">
                  <a:pos x="20" y="410"/>
                </a:cxn>
                <a:cxn ang="0">
                  <a:pos x="30" y="413"/>
                </a:cxn>
                <a:cxn ang="0">
                  <a:pos x="45" y="413"/>
                </a:cxn>
                <a:cxn ang="0">
                  <a:pos x="60" y="407"/>
                </a:cxn>
                <a:cxn ang="0">
                  <a:pos x="257" y="190"/>
                </a:cxn>
                <a:cxn ang="0">
                  <a:pos x="297" y="138"/>
                </a:cxn>
                <a:cxn ang="0">
                  <a:pos x="312" y="111"/>
                </a:cxn>
                <a:cxn ang="0">
                  <a:pos x="325" y="84"/>
                </a:cxn>
                <a:cxn ang="0">
                  <a:pos x="335" y="39"/>
                </a:cxn>
                <a:cxn ang="0">
                  <a:pos x="343" y="0"/>
                </a:cxn>
                <a:cxn ang="0">
                  <a:pos x="343" y="117"/>
                </a:cxn>
              </a:cxnLst>
              <a:rect l="0" t="0" r="r" b="b"/>
              <a:pathLst>
                <a:path w="344" h="647">
                  <a:moveTo>
                    <a:pt x="343" y="52"/>
                  </a:moveTo>
                  <a:lnTo>
                    <a:pt x="343" y="194"/>
                  </a:lnTo>
                  <a:lnTo>
                    <a:pt x="335" y="188"/>
                  </a:lnTo>
                  <a:lnTo>
                    <a:pt x="315" y="188"/>
                  </a:lnTo>
                  <a:lnTo>
                    <a:pt x="300" y="194"/>
                  </a:lnTo>
                  <a:lnTo>
                    <a:pt x="284" y="209"/>
                  </a:lnTo>
                  <a:lnTo>
                    <a:pt x="242" y="261"/>
                  </a:lnTo>
                  <a:lnTo>
                    <a:pt x="146" y="366"/>
                  </a:lnTo>
                  <a:lnTo>
                    <a:pt x="50" y="475"/>
                  </a:lnTo>
                  <a:lnTo>
                    <a:pt x="30" y="505"/>
                  </a:lnTo>
                  <a:lnTo>
                    <a:pt x="17" y="535"/>
                  </a:lnTo>
                  <a:lnTo>
                    <a:pt x="10" y="582"/>
                  </a:lnTo>
                  <a:lnTo>
                    <a:pt x="0" y="646"/>
                  </a:lnTo>
                  <a:lnTo>
                    <a:pt x="0" y="365"/>
                  </a:lnTo>
                  <a:lnTo>
                    <a:pt x="5" y="392"/>
                  </a:lnTo>
                  <a:lnTo>
                    <a:pt x="10" y="404"/>
                  </a:lnTo>
                  <a:lnTo>
                    <a:pt x="20" y="410"/>
                  </a:lnTo>
                  <a:lnTo>
                    <a:pt x="30" y="413"/>
                  </a:lnTo>
                  <a:lnTo>
                    <a:pt x="45" y="413"/>
                  </a:lnTo>
                  <a:lnTo>
                    <a:pt x="60" y="407"/>
                  </a:lnTo>
                  <a:lnTo>
                    <a:pt x="257" y="190"/>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1" name="Freeform 7"/>
            <p:cNvSpPr>
              <a:spLocks/>
            </p:cNvSpPr>
            <p:nvPr/>
          </p:nvSpPr>
          <p:spPr bwMode="auto">
            <a:xfrm>
              <a:off x="222" y="2908"/>
              <a:ext cx="344" cy="644"/>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2" name="Freeform 8"/>
            <p:cNvSpPr>
              <a:spLocks/>
            </p:cNvSpPr>
            <p:nvPr/>
          </p:nvSpPr>
          <p:spPr bwMode="auto">
            <a:xfrm>
              <a:off x="222" y="3164"/>
              <a:ext cx="344" cy="644"/>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3" name="Freeform 9"/>
            <p:cNvSpPr>
              <a:spLocks/>
            </p:cNvSpPr>
            <p:nvPr/>
          </p:nvSpPr>
          <p:spPr bwMode="auto">
            <a:xfrm>
              <a:off x="222" y="3420"/>
              <a:ext cx="344" cy="644"/>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4" name="Freeform 10"/>
            <p:cNvSpPr>
              <a:spLocks/>
            </p:cNvSpPr>
            <p:nvPr/>
          </p:nvSpPr>
          <p:spPr bwMode="auto">
            <a:xfrm>
              <a:off x="222" y="3676"/>
              <a:ext cx="344" cy="647"/>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5" name="Freeform 11"/>
            <p:cNvSpPr>
              <a:spLocks/>
            </p:cNvSpPr>
            <p:nvPr/>
          </p:nvSpPr>
          <p:spPr bwMode="auto">
            <a:xfrm>
              <a:off x="301" y="3932"/>
              <a:ext cx="265" cy="392"/>
            </a:xfrm>
            <a:custGeom>
              <a:avLst/>
              <a:gdLst/>
              <a:ahLst/>
              <a:cxnLst>
                <a:cxn ang="0">
                  <a:pos x="264" y="52"/>
                </a:cxn>
                <a:cxn ang="0">
                  <a:pos x="264" y="194"/>
                </a:cxn>
                <a:cxn ang="0">
                  <a:pos x="256" y="188"/>
                </a:cxn>
                <a:cxn ang="0">
                  <a:pos x="236" y="188"/>
                </a:cxn>
                <a:cxn ang="0">
                  <a:pos x="221" y="194"/>
                </a:cxn>
                <a:cxn ang="0">
                  <a:pos x="205" y="209"/>
                </a:cxn>
                <a:cxn ang="0">
                  <a:pos x="162" y="261"/>
                </a:cxn>
                <a:cxn ang="0">
                  <a:pos x="66" y="366"/>
                </a:cxn>
                <a:cxn ang="0">
                  <a:pos x="45" y="391"/>
                </a:cxn>
                <a:cxn ang="0">
                  <a:pos x="0" y="391"/>
                </a:cxn>
                <a:cxn ang="0">
                  <a:pos x="178" y="190"/>
                </a:cxn>
                <a:cxn ang="0">
                  <a:pos x="218" y="138"/>
                </a:cxn>
                <a:cxn ang="0">
                  <a:pos x="233" y="111"/>
                </a:cxn>
                <a:cxn ang="0">
                  <a:pos x="246" y="84"/>
                </a:cxn>
                <a:cxn ang="0">
                  <a:pos x="256" y="39"/>
                </a:cxn>
                <a:cxn ang="0">
                  <a:pos x="264" y="0"/>
                </a:cxn>
                <a:cxn ang="0">
                  <a:pos x="264" y="117"/>
                </a:cxn>
              </a:cxnLst>
              <a:rect l="0" t="0" r="r" b="b"/>
              <a:pathLst>
                <a:path w="265" h="392">
                  <a:moveTo>
                    <a:pt x="264" y="52"/>
                  </a:moveTo>
                  <a:lnTo>
                    <a:pt x="264" y="194"/>
                  </a:lnTo>
                  <a:lnTo>
                    <a:pt x="256" y="188"/>
                  </a:lnTo>
                  <a:lnTo>
                    <a:pt x="236" y="188"/>
                  </a:lnTo>
                  <a:lnTo>
                    <a:pt x="221" y="194"/>
                  </a:lnTo>
                  <a:lnTo>
                    <a:pt x="205" y="209"/>
                  </a:lnTo>
                  <a:lnTo>
                    <a:pt x="162" y="261"/>
                  </a:lnTo>
                  <a:lnTo>
                    <a:pt x="66" y="366"/>
                  </a:lnTo>
                  <a:lnTo>
                    <a:pt x="45" y="391"/>
                  </a:lnTo>
                  <a:lnTo>
                    <a:pt x="0" y="391"/>
                  </a:lnTo>
                  <a:lnTo>
                    <a:pt x="178" y="190"/>
                  </a:lnTo>
                  <a:lnTo>
                    <a:pt x="218" y="138"/>
                  </a:lnTo>
                  <a:lnTo>
                    <a:pt x="233" y="111"/>
                  </a:lnTo>
                  <a:lnTo>
                    <a:pt x="246" y="84"/>
                  </a:lnTo>
                  <a:lnTo>
                    <a:pt x="256" y="39"/>
                  </a:lnTo>
                  <a:lnTo>
                    <a:pt x="264" y="0"/>
                  </a:lnTo>
                  <a:lnTo>
                    <a:pt x="264"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6" name="Freeform 12"/>
            <p:cNvSpPr>
              <a:spLocks/>
            </p:cNvSpPr>
            <p:nvPr/>
          </p:nvSpPr>
          <p:spPr bwMode="auto">
            <a:xfrm>
              <a:off x="222" y="2366"/>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7" name="Freeform 13"/>
            <p:cNvSpPr>
              <a:spLocks/>
            </p:cNvSpPr>
            <p:nvPr/>
          </p:nvSpPr>
          <p:spPr bwMode="auto">
            <a:xfrm>
              <a:off x="222" y="2151"/>
              <a:ext cx="346" cy="575"/>
            </a:xfrm>
            <a:custGeom>
              <a:avLst/>
              <a:gdLst/>
              <a:ahLst/>
              <a:cxnLst>
                <a:cxn ang="0">
                  <a:pos x="345" y="0"/>
                </a:cxn>
                <a:cxn ang="0">
                  <a:pos x="343" y="122"/>
                </a:cxn>
                <a:cxn ang="0">
                  <a:pos x="336" y="116"/>
                </a:cxn>
                <a:cxn ang="0">
                  <a:pos x="315" y="116"/>
                </a:cxn>
                <a:cxn ang="0">
                  <a:pos x="300" y="122"/>
                </a:cxn>
                <a:cxn ang="0">
                  <a:pos x="285" y="137"/>
                </a:cxn>
                <a:cxn ang="0">
                  <a:pos x="242" y="188"/>
                </a:cxn>
                <a:cxn ang="0">
                  <a:pos x="146" y="294"/>
                </a:cxn>
                <a:cxn ang="0">
                  <a:pos x="50" y="403"/>
                </a:cxn>
                <a:cxn ang="0">
                  <a:pos x="30" y="433"/>
                </a:cxn>
                <a:cxn ang="0">
                  <a:pos x="17" y="463"/>
                </a:cxn>
                <a:cxn ang="0">
                  <a:pos x="10" y="510"/>
                </a:cxn>
                <a:cxn ang="0">
                  <a:pos x="0" y="574"/>
                </a:cxn>
                <a:cxn ang="0">
                  <a:pos x="0" y="293"/>
                </a:cxn>
                <a:cxn ang="0">
                  <a:pos x="5" y="320"/>
                </a:cxn>
                <a:cxn ang="0">
                  <a:pos x="10" y="332"/>
                </a:cxn>
                <a:cxn ang="0">
                  <a:pos x="20" y="338"/>
                </a:cxn>
                <a:cxn ang="0">
                  <a:pos x="30" y="341"/>
                </a:cxn>
                <a:cxn ang="0">
                  <a:pos x="45" y="341"/>
                </a:cxn>
                <a:cxn ang="0">
                  <a:pos x="60" y="335"/>
                </a:cxn>
                <a:cxn ang="0">
                  <a:pos x="257" y="117"/>
                </a:cxn>
                <a:cxn ang="0">
                  <a:pos x="298" y="66"/>
                </a:cxn>
                <a:cxn ang="0">
                  <a:pos x="313" y="39"/>
                </a:cxn>
                <a:cxn ang="0">
                  <a:pos x="326" y="12"/>
                </a:cxn>
                <a:cxn ang="0">
                  <a:pos x="329" y="0"/>
                </a:cxn>
                <a:cxn ang="0">
                  <a:pos x="345" y="3"/>
                </a:cxn>
                <a:cxn ang="0">
                  <a:pos x="343" y="45"/>
                </a:cxn>
              </a:cxnLst>
              <a:rect l="0" t="0" r="r" b="b"/>
              <a:pathLst>
                <a:path w="346" h="575">
                  <a:moveTo>
                    <a:pt x="345" y="0"/>
                  </a:moveTo>
                  <a:lnTo>
                    <a:pt x="343" y="122"/>
                  </a:lnTo>
                  <a:lnTo>
                    <a:pt x="336" y="116"/>
                  </a:lnTo>
                  <a:lnTo>
                    <a:pt x="315" y="116"/>
                  </a:lnTo>
                  <a:lnTo>
                    <a:pt x="300" y="122"/>
                  </a:lnTo>
                  <a:lnTo>
                    <a:pt x="285" y="137"/>
                  </a:lnTo>
                  <a:lnTo>
                    <a:pt x="242" y="188"/>
                  </a:lnTo>
                  <a:lnTo>
                    <a:pt x="146" y="294"/>
                  </a:lnTo>
                  <a:lnTo>
                    <a:pt x="50" y="403"/>
                  </a:lnTo>
                  <a:lnTo>
                    <a:pt x="30" y="433"/>
                  </a:lnTo>
                  <a:lnTo>
                    <a:pt x="17" y="463"/>
                  </a:lnTo>
                  <a:lnTo>
                    <a:pt x="10" y="510"/>
                  </a:lnTo>
                  <a:lnTo>
                    <a:pt x="0" y="574"/>
                  </a:lnTo>
                  <a:lnTo>
                    <a:pt x="0" y="293"/>
                  </a:lnTo>
                  <a:lnTo>
                    <a:pt x="5" y="320"/>
                  </a:lnTo>
                  <a:lnTo>
                    <a:pt x="10" y="332"/>
                  </a:lnTo>
                  <a:lnTo>
                    <a:pt x="20" y="338"/>
                  </a:lnTo>
                  <a:lnTo>
                    <a:pt x="30" y="341"/>
                  </a:lnTo>
                  <a:lnTo>
                    <a:pt x="45" y="341"/>
                  </a:lnTo>
                  <a:lnTo>
                    <a:pt x="60" y="335"/>
                  </a:lnTo>
                  <a:lnTo>
                    <a:pt x="257" y="117"/>
                  </a:lnTo>
                  <a:lnTo>
                    <a:pt x="298" y="66"/>
                  </a:lnTo>
                  <a:lnTo>
                    <a:pt x="313" y="39"/>
                  </a:lnTo>
                  <a:lnTo>
                    <a:pt x="326" y="12"/>
                  </a:lnTo>
                  <a:lnTo>
                    <a:pt x="329" y="0"/>
                  </a:lnTo>
                  <a:lnTo>
                    <a:pt x="345" y="3"/>
                  </a:lnTo>
                  <a:lnTo>
                    <a:pt x="343" y="45"/>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8" name="Rectangle 14"/>
            <p:cNvSpPr>
              <a:spLocks noChangeArrowheads="1"/>
            </p:cNvSpPr>
            <p:nvPr/>
          </p:nvSpPr>
          <p:spPr bwMode="auto">
            <a:xfrm>
              <a:off x="453" y="-3"/>
              <a:ext cx="114" cy="2172"/>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39" name="Rectangle 15"/>
            <p:cNvSpPr>
              <a:spLocks noChangeArrowheads="1"/>
            </p:cNvSpPr>
            <p:nvPr/>
          </p:nvSpPr>
          <p:spPr bwMode="auto">
            <a:xfrm>
              <a:off x="0" y="-3"/>
              <a:ext cx="221" cy="2172"/>
            </a:xfrm>
            <a:prstGeom prst="rect">
              <a:avLst/>
            </a:prstGeom>
            <a:gradFill rotWithShape="0">
              <a:gsLst>
                <a:gs pos="0">
                  <a:schemeClr val="accent1"/>
                </a:gs>
                <a:gs pos="100000">
                  <a:schemeClr val="accent1">
                    <a:gamma/>
                    <a:shade val="46275"/>
                    <a:invGamma/>
                  </a:schemeClr>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cs typeface="+mn-cs"/>
              </a:endParaRPr>
            </a:p>
          </p:txBody>
        </p:sp>
        <p:sp>
          <p:nvSpPr>
            <p:cNvPr id="1040" name="Rectangle 16"/>
            <p:cNvSpPr>
              <a:spLocks noChangeArrowheads="1"/>
            </p:cNvSpPr>
            <p:nvPr/>
          </p:nvSpPr>
          <p:spPr bwMode="auto">
            <a:xfrm>
              <a:off x="222" y="-3"/>
              <a:ext cx="231" cy="2172"/>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1" name="Rectangle 17"/>
            <p:cNvSpPr>
              <a:spLocks noChangeArrowheads="1"/>
            </p:cNvSpPr>
            <p:nvPr/>
          </p:nvSpPr>
          <p:spPr bwMode="auto">
            <a:xfrm>
              <a:off x="567" y="-3"/>
              <a:ext cx="204" cy="2172"/>
            </a:xfrm>
            <a:prstGeom prst="rect">
              <a:avLst/>
            </a:prstGeom>
            <a:gradFill rotWithShape="0">
              <a:gsLst>
                <a:gs pos="0">
                  <a:schemeClr val="accent1">
                    <a:gamma/>
                    <a:shade val="46275"/>
                    <a:invGamma/>
                  </a:schemeClr>
                </a:gs>
                <a:gs pos="100000">
                  <a:schemeClr val="accent1"/>
                </a:gs>
              </a:gsLst>
              <a:lin ang="0" scaled="1"/>
            </a:gradFill>
            <a:ln w="9525">
              <a:noFill/>
              <a:miter lim="800000"/>
              <a:headEnd/>
              <a:tailEnd/>
            </a:ln>
            <a:effectLst/>
          </p:spPr>
          <p:txBody>
            <a:bodyPr wrap="none" lIns="92075" tIns="46038" rIns="92075" bIns="46038" anchor="ctr"/>
            <a:lstStyle/>
            <a:p>
              <a:pPr eaLnBrk="0" hangingPunct="0">
                <a:spcBef>
                  <a:spcPct val="50000"/>
                </a:spcBef>
                <a:defRPr/>
              </a:pPr>
              <a:endParaRPr kumimoji="1" lang="en-US" sz="2400">
                <a:solidFill>
                  <a:srgbClr val="333300"/>
                </a:solidFill>
                <a:latin typeface="Times New Roman" pitchFamily="18" charset="0"/>
                <a:cs typeface="+mn-cs"/>
              </a:endParaRPr>
            </a:p>
          </p:txBody>
        </p:sp>
        <p:sp>
          <p:nvSpPr>
            <p:cNvPr id="1042" name="Freeform 18"/>
            <p:cNvSpPr>
              <a:spLocks/>
            </p:cNvSpPr>
            <p:nvPr/>
          </p:nvSpPr>
          <p:spPr bwMode="auto">
            <a:xfrm>
              <a:off x="222" y="497"/>
              <a:ext cx="344" cy="648"/>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3" name="Freeform 19"/>
            <p:cNvSpPr>
              <a:spLocks/>
            </p:cNvSpPr>
            <p:nvPr/>
          </p:nvSpPr>
          <p:spPr bwMode="auto">
            <a:xfrm>
              <a:off x="222" y="754"/>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4" name="Freeform 20"/>
            <p:cNvSpPr>
              <a:spLocks/>
            </p:cNvSpPr>
            <p:nvPr/>
          </p:nvSpPr>
          <p:spPr bwMode="auto">
            <a:xfrm>
              <a:off x="222" y="1010"/>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5"/>
                </a:cxn>
                <a:cxn ang="0">
                  <a:pos x="50" y="473"/>
                </a:cxn>
                <a:cxn ang="0">
                  <a:pos x="30" y="504"/>
                </a:cxn>
                <a:cxn ang="0">
                  <a:pos x="17" y="534"/>
                </a:cxn>
                <a:cxn ang="0">
                  <a:pos x="10" y="580"/>
                </a:cxn>
                <a:cxn ang="0">
                  <a:pos x="0" y="644"/>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5">
                  <a:moveTo>
                    <a:pt x="343" y="52"/>
                  </a:moveTo>
                  <a:lnTo>
                    <a:pt x="343" y="194"/>
                  </a:lnTo>
                  <a:lnTo>
                    <a:pt x="335" y="188"/>
                  </a:lnTo>
                  <a:lnTo>
                    <a:pt x="315" y="188"/>
                  </a:lnTo>
                  <a:lnTo>
                    <a:pt x="300" y="194"/>
                  </a:lnTo>
                  <a:lnTo>
                    <a:pt x="284" y="209"/>
                  </a:lnTo>
                  <a:lnTo>
                    <a:pt x="242" y="260"/>
                  </a:lnTo>
                  <a:lnTo>
                    <a:pt x="146" y="365"/>
                  </a:lnTo>
                  <a:lnTo>
                    <a:pt x="50" y="473"/>
                  </a:lnTo>
                  <a:lnTo>
                    <a:pt x="30" y="504"/>
                  </a:lnTo>
                  <a:lnTo>
                    <a:pt x="17" y="534"/>
                  </a:lnTo>
                  <a:lnTo>
                    <a:pt x="10" y="580"/>
                  </a:lnTo>
                  <a:lnTo>
                    <a:pt x="0" y="644"/>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5" name="Freeform 21"/>
            <p:cNvSpPr>
              <a:spLocks/>
            </p:cNvSpPr>
            <p:nvPr/>
          </p:nvSpPr>
          <p:spPr bwMode="auto">
            <a:xfrm>
              <a:off x="222" y="1266"/>
              <a:ext cx="344" cy="647"/>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6" name="Freeform 22"/>
            <p:cNvSpPr>
              <a:spLocks/>
            </p:cNvSpPr>
            <p:nvPr/>
          </p:nvSpPr>
          <p:spPr bwMode="auto">
            <a:xfrm>
              <a:off x="222" y="1522"/>
              <a:ext cx="344" cy="647"/>
            </a:xfrm>
            <a:custGeom>
              <a:avLst/>
              <a:gdLst/>
              <a:ahLst/>
              <a:cxnLst>
                <a:cxn ang="0">
                  <a:pos x="343" y="52"/>
                </a:cxn>
                <a:cxn ang="0">
                  <a:pos x="343" y="194"/>
                </a:cxn>
                <a:cxn ang="0">
                  <a:pos x="335" y="188"/>
                </a:cxn>
                <a:cxn ang="0">
                  <a:pos x="315" y="188"/>
                </a:cxn>
                <a:cxn ang="0">
                  <a:pos x="300" y="194"/>
                </a:cxn>
                <a:cxn ang="0">
                  <a:pos x="284" y="209"/>
                </a:cxn>
                <a:cxn ang="0">
                  <a:pos x="242" y="261"/>
                </a:cxn>
                <a:cxn ang="0">
                  <a:pos x="146" y="366"/>
                </a:cxn>
                <a:cxn ang="0">
                  <a:pos x="50" y="475"/>
                </a:cxn>
                <a:cxn ang="0">
                  <a:pos x="30" y="505"/>
                </a:cxn>
                <a:cxn ang="0">
                  <a:pos x="17" y="535"/>
                </a:cxn>
                <a:cxn ang="0">
                  <a:pos x="10" y="582"/>
                </a:cxn>
                <a:cxn ang="0">
                  <a:pos x="0" y="646"/>
                </a:cxn>
                <a:cxn ang="0">
                  <a:pos x="0" y="365"/>
                </a:cxn>
                <a:cxn ang="0">
                  <a:pos x="5" y="392"/>
                </a:cxn>
                <a:cxn ang="0">
                  <a:pos x="10" y="404"/>
                </a:cxn>
                <a:cxn ang="0">
                  <a:pos x="20" y="410"/>
                </a:cxn>
                <a:cxn ang="0">
                  <a:pos x="30" y="413"/>
                </a:cxn>
                <a:cxn ang="0">
                  <a:pos x="45" y="413"/>
                </a:cxn>
                <a:cxn ang="0">
                  <a:pos x="60" y="407"/>
                </a:cxn>
                <a:cxn ang="0">
                  <a:pos x="257" y="190"/>
                </a:cxn>
                <a:cxn ang="0">
                  <a:pos x="297" y="138"/>
                </a:cxn>
                <a:cxn ang="0">
                  <a:pos x="312" y="111"/>
                </a:cxn>
                <a:cxn ang="0">
                  <a:pos x="325" y="84"/>
                </a:cxn>
                <a:cxn ang="0">
                  <a:pos x="335" y="39"/>
                </a:cxn>
                <a:cxn ang="0">
                  <a:pos x="343" y="0"/>
                </a:cxn>
                <a:cxn ang="0">
                  <a:pos x="343" y="117"/>
                </a:cxn>
              </a:cxnLst>
              <a:rect l="0" t="0" r="r" b="b"/>
              <a:pathLst>
                <a:path w="344" h="647">
                  <a:moveTo>
                    <a:pt x="343" y="52"/>
                  </a:moveTo>
                  <a:lnTo>
                    <a:pt x="343" y="194"/>
                  </a:lnTo>
                  <a:lnTo>
                    <a:pt x="335" y="188"/>
                  </a:lnTo>
                  <a:lnTo>
                    <a:pt x="315" y="188"/>
                  </a:lnTo>
                  <a:lnTo>
                    <a:pt x="300" y="194"/>
                  </a:lnTo>
                  <a:lnTo>
                    <a:pt x="284" y="209"/>
                  </a:lnTo>
                  <a:lnTo>
                    <a:pt x="242" y="261"/>
                  </a:lnTo>
                  <a:lnTo>
                    <a:pt x="146" y="366"/>
                  </a:lnTo>
                  <a:lnTo>
                    <a:pt x="50" y="475"/>
                  </a:lnTo>
                  <a:lnTo>
                    <a:pt x="30" y="505"/>
                  </a:lnTo>
                  <a:lnTo>
                    <a:pt x="17" y="535"/>
                  </a:lnTo>
                  <a:lnTo>
                    <a:pt x="10" y="582"/>
                  </a:lnTo>
                  <a:lnTo>
                    <a:pt x="0" y="646"/>
                  </a:lnTo>
                  <a:lnTo>
                    <a:pt x="0" y="365"/>
                  </a:lnTo>
                  <a:lnTo>
                    <a:pt x="5" y="392"/>
                  </a:lnTo>
                  <a:lnTo>
                    <a:pt x="10" y="404"/>
                  </a:lnTo>
                  <a:lnTo>
                    <a:pt x="20" y="410"/>
                  </a:lnTo>
                  <a:lnTo>
                    <a:pt x="30" y="413"/>
                  </a:lnTo>
                  <a:lnTo>
                    <a:pt x="45" y="413"/>
                  </a:lnTo>
                  <a:lnTo>
                    <a:pt x="60" y="407"/>
                  </a:lnTo>
                  <a:lnTo>
                    <a:pt x="257" y="190"/>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7" name="Freeform 23"/>
            <p:cNvSpPr>
              <a:spLocks/>
            </p:cNvSpPr>
            <p:nvPr/>
          </p:nvSpPr>
          <p:spPr bwMode="auto">
            <a:xfrm>
              <a:off x="219" y="4178"/>
              <a:ext cx="349" cy="149"/>
            </a:xfrm>
            <a:custGeom>
              <a:avLst/>
              <a:gdLst/>
              <a:ahLst/>
              <a:cxnLst>
                <a:cxn ang="0">
                  <a:pos x="345" y="52"/>
                </a:cxn>
                <a:cxn ang="0">
                  <a:pos x="348" y="144"/>
                </a:cxn>
                <a:cxn ang="0">
                  <a:pos x="0" y="148"/>
                </a:cxn>
                <a:cxn ang="0">
                  <a:pos x="299" y="143"/>
                </a:cxn>
                <a:cxn ang="0">
                  <a:pos x="315" y="111"/>
                </a:cxn>
                <a:cxn ang="0">
                  <a:pos x="328" y="84"/>
                </a:cxn>
                <a:cxn ang="0">
                  <a:pos x="338" y="39"/>
                </a:cxn>
                <a:cxn ang="0">
                  <a:pos x="345" y="0"/>
                </a:cxn>
                <a:cxn ang="0">
                  <a:pos x="345" y="117"/>
                </a:cxn>
              </a:cxnLst>
              <a:rect l="0" t="0" r="r" b="b"/>
              <a:pathLst>
                <a:path w="349" h="149">
                  <a:moveTo>
                    <a:pt x="345" y="52"/>
                  </a:moveTo>
                  <a:lnTo>
                    <a:pt x="348" y="144"/>
                  </a:lnTo>
                  <a:lnTo>
                    <a:pt x="0" y="148"/>
                  </a:lnTo>
                  <a:lnTo>
                    <a:pt x="299" y="143"/>
                  </a:lnTo>
                  <a:lnTo>
                    <a:pt x="315" y="111"/>
                  </a:lnTo>
                  <a:lnTo>
                    <a:pt x="328" y="84"/>
                  </a:lnTo>
                  <a:lnTo>
                    <a:pt x="338" y="39"/>
                  </a:lnTo>
                  <a:lnTo>
                    <a:pt x="345" y="0"/>
                  </a:lnTo>
                  <a:lnTo>
                    <a:pt x="345"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8" name="Freeform 24"/>
            <p:cNvSpPr>
              <a:spLocks/>
            </p:cNvSpPr>
            <p:nvPr/>
          </p:nvSpPr>
          <p:spPr bwMode="auto">
            <a:xfrm>
              <a:off x="222" y="211"/>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49" name="Freeform 25"/>
            <p:cNvSpPr>
              <a:spLocks/>
            </p:cNvSpPr>
            <p:nvPr/>
          </p:nvSpPr>
          <p:spPr bwMode="auto">
            <a:xfrm>
              <a:off x="222" y="-3"/>
              <a:ext cx="346" cy="576"/>
            </a:xfrm>
            <a:custGeom>
              <a:avLst/>
              <a:gdLst/>
              <a:ahLst/>
              <a:cxnLst>
                <a:cxn ang="0">
                  <a:pos x="345" y="0"/>
                </a:cxn>
                <a:cxn ang="0">
                  <a:pos x="343" y="122"/>
                </a:cxn>
                <a:cxn ang="0">
                  <a:pos x="336" y="116"/>
                </a:cxn>
                <a:cxn ang="0">
                  <a:pos x="315" y="116"/>
                </a:cxn>
                <a:cxn ang="0">
                  <a:pos x="300" y="122"/>
                </a:cxn>
                <a:cxn ang="0">
                  <a:pos x="285" y="137"/>
                </a:cxn>
                <a:cxn ang="0">
                  <a:pos x="242" y="188"/>
                </a:cxn>
                <a:cxn ang="0">
                  <a:pos x="146" y="294"/>
                </a:cxn>
                <a:cxn ang="0">
                  <a:pos x="50" y="402"/>
                </a:cxn>
                <a:cxn ang="0">
                  <a:pos x="30" y="432"/>
                </a:cxn>
                <a:cxn ang="0">
                  <a:pos x="17" y="462"/>
                </a:cxn>
                <a:cxn ang="0">
                  <a:pos x="10" y="509"/>
                </a:cxn>
                <a:cxn ang="0">
                  <a:pos x="0" y="573"/>
                </a:cxn>
                <a:cxn ang="0">
                  <a:pos x="0" y="292"/>
                </a:cxn>
                <a:cxn ang="0">
                  <a:pos x="5" y="319"/>
                </a:cxn>
                <a:cxn ang="0">
                  <a:pos x="10" y="331"/>
                </a:cxn>
                <a:cxn ang="0">
                  <a:pos x="20" y="337"/>
                </a:cxn>
                <a:cxn ang="0">
                  <a:pos x="30" y="340"/>
                </a:cxn>
                <a:cxn ang="0">
                  <a:pos x="45" y="340"/>
                </a:cxn>
                <a:cxn ang="0">
                  <a:pos x="60" y="334"/>
                </a:cxn>
                <a:cxn ang="0">
                  <a:pos x="257" y="117"/>
                </a:cxn>
                <a:cxn ang="0">
                  <a:pos x="298" y="66"/>
                </a:cxn>
                <a:cxn ang="0">
                  <a:pos x="313" y="39"/>
                </a:cxn>
                <a:cxn ang="0">
                  <a:pos x="326" y="12"/>
                </a:cxn>
                <a:cxn ang="0">
                  <a:pos x="329" y="0"/>
                </a:cxn>
                <a:cxn ang="0">
                  <a:pos x="345" y="3"/>
                </a:cxn>
                <a:cxn ang="0">
                  <a:pos x="343" y="45"/>
                </a:cxn>
              </a:cxnLst>
              <a:rect l="0" t="0" r="r" b="b"/>
              <a:pathLst>
                <a:path w="346" h="574">
                  <a:moveTo>
                    <a:pt x="345" y="0"/>
                  </a:moveTo>
                  <a:lnTo>
                    <a:pt x="343" y="122"/>
                  </a:lnTo>
                  <a:lnTo>
                    <a:pt x="336" y="116"/>
                  </a:lnTo>
                  <a:lnTo>
                    <a:pt x="315" y="116"/>
                  </a:lnTo>
                  <a:lnTo>
                    <a:pt x="300" y="122"/>
                  </a:lnTo>
                  <a:lnTo>
                    <a:pt x="285" y="137"/>
                  </a:lnTo>
                  <a:lnTo>
                    <a:pt x="242" y="188"/>
                  </a:lnTo>
                  <a:lnTo>
                    <a:pt x="146" y="294"/>
                  </a:lnTo>
                  <a:lnTo>
                    <a:pt x="50" y="402"/>
                  </a:lnTo>
                  <a:lnTo>
                    <a:pt x="30" y="432"/>
                  </a:lnTo>
                  <a:lnTo>
                    <a:pt x="17" y="462"/>
                  </a:lnTo>
                  <a:lnTo>
                    <a:pt x="10" y="509"/>
                  </a:lnTo>
                  <a:lnTo>
                    <a:pt x="0" y="573"/>
                  </a:lnTo>
                  <a:lnTo>
                    <a:pt x="0" y="292"/>
                  </a:lnTo>
                  <a:lnTo>
                    <a:pt x="5" y="319"/>
                  </a:lnTo>
                  <a:lnTo>
                    <a:pt x="10" y="331"/>
                  </a:lnTo>
                  <a:lnTo>
                    <a:pt x="20" y="337"/>
                  </a:lnTo>
                  <a:lnTo>
                    <a:pt x="30" y="340"/>
                  </a:lnTo>
                  <a:lnTo>
                    <a:pt x="45" y="340"/>
                  </a:lnTo>
                  <a:lnTo>
                    <a:pt x="60" y="334"/>
                  </a:lnTo>
                  <a:lnTo>
                    <a:pt x="257" y="117"/>
                  </a:lnTo>
                  <a:lnTo>
                    <a:pt x="298" y="66"/>
                  </a:lnTo>
                  <a:lnTo>
                    <a:pt x="313" y="39"/>
                  </a:lnTo>
                  <a:lnTo>
                    <a:pt x="326" y="12"/>
                  </a:lnTo>
                  <a:lnTo>
                    <a:pt x="329" y="0"/>
                  </a:lnTo>
                  <a:lnTo>
                    <a:pt x="345" y="3"/>
                  </a:lnTo>
                  <a:lnTo>
                    <a:pt x="343" y="45"/>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50" name="Freeform 26"/>
            <p:cNvSpPr>
              <a:spLocks/>
            </p:cNvSpPr>
            <p:nvPr/>
          </p:nvSpPr>
          <p:spPr bwMode="auto">
            <a:xfrm>
              <a:off x="224" y="-6"/>
              <a:ext cx="154" cy="295"/>
            </a:xfrm>
            <a:custGeom>
              <a:avLst/>
              <a:gdLst/>
              <a:ahLst/>
              <a:cxnLst>
                <a:cxn ang="0">
                  <a:pos x="153" y="3"/>
                </a:cxn>
                <a:cxn ang="0">
                  <a:pos x="50" y="122"/>
                </a:cxn>
                <a:cxn ang="0">
                  <a:pos x="30" y="152"/>
                </a:cxn>
                <a:cxn ang="0">
                  <a:pos x="17" y="182"/>
                </a:cxn>
                <a:cxn ang="0">
                  <a:pos x="10" y="229"/>
                </a:cxn>
                <a:cxn ang="0">
                  <a:pos x="0" y="293"/>
                </a:cxn>
                <a:cxn ang="0">
                  <a:pos x="0" y="12"/>
                </a:cxn>
                <a:cxn ang="0">
                  <a:pos x="5" y="39"/>
                </a:cxn>
                <a:cxn ang="0">
                  <a:pos x="10" y="51"/>
                </a:cxn>
                <a:cxn ang="0">
                  <a:pos x="20" y="57"/>
                </a:cxn>
                <a:cxn ang="0">
                  <a:pos x="30" y="60"/>
                </a:cxn>
                <a:cxn ang="0">
                  <a:pos x="45" y="60"/>
                </a:cxn>
                <a:cxn ang="0">
                  <a:pos x="60" y="54"/>
                </a:cxn>
                <a:cxn ang="0">
                  <a:pos x="110" y="0"/>
                </a:cxn>
              </a:cxnLst>
              <a:rect l="0" t="0" r="r" b="b"/>
              <a:pathLst>
                <a:path w="154" h="294">
                  <a:moveTo>
                    <a:pt x="153" y="3"/>
                  </a:moveTo>
                  <a:lnTo>
                    <a:pt x="50" y="122"/>
                  </a:lnTo>
                  <a:lnTo>
                    <a:pt x="30" y="152"/>
                  </a:lnTo>
                  <a:lnTo>
                    <a:pt x="17" y="182"/>
                  </a:lnTo>
                  <a:lnTo>
                    <a:pt x="10" y="229"/>
                  </a:lnTo>
                  <a:lnTo>
                    <a:pt x="0" y="293"/>
                  </a:lnTo>
                  <a:lnTo>
                    <a:pt x="0" y="12"/>
                  </a:lnTo>
                  <a:lnTo>
                    <a:pt x="5" y="39"/>
                  </a:lnTo>
                  <a:lnTo>
                    <a:pt x="10" y="51"/>
                  </a:lnTo>
                  <a:lnTo>
                    <a:pt x="20" y="57"/>
                  </a:lnTo>
                  <a:lnTo>
                    <a:pt x="30" y="60"/>
                  </a:lnTo>
                  <a:lnTo>
                    <a:pt x="45" y="60"/>
                  </a:lnTo>
                  <a:lnTo>
                    <a:pt x="60" y="54"/>
                  </a:lnTo>
                  <a:lnTo>
                    <a:pt x="110" y="0"/>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51" name="Freeform 27"/>
            <p:cNvSpPr>
              <a:spLocks/>
            </p:cNvSpPr>
            <p:nvPr/>
          </p:nvSpPr>
          <p:spPr bwMode="auto">
            <a:xfrm>
              <a:off x="222" y="1797"/>
              <a:ext cx="344" cy="645"/>
            </a:xfrm>
            <a:custGeom>
              <a:avLst/>
              <a:gdLst/>
              <a:ahLst/>
              <a:cxnLst>
                <a:cxn ang="0">
                  <a:pos x="343" y="52"/>
                </a:cxn>
                <a:cxn ang="0">
                  <a:pos x="343" y="194"/>
                </a:cxn>
                <a:cxn ang="0">
                  <a:pos x="335" y="188"/>
                </a:cxn>
                <a:cxn ang="0">
                  <a:pos x="315" y="188"/>
                </a:cxn>
                <a:cxn ang="0">
                  <a:pos x="300" y="194"/>
                </a:cxn>
                <a:cxn ang="0">
                  <a:pos x="284" y="209"/>
                </a:cxn>
                <a:cxn ang="0">
                  <a:pos x="242" y="260"/>
                </a:cxn>
                <a:cxn ang="0">
                  <a:pos x="146" y="366"/>
                </a:cxn>
                <a:cxn ang="0">
                  <a:pos x="50" y="474"/>
                </a:cxn>
                <a:cxn ang="0">
                  <a:pos x="30" y="504"/>
                </a:cxn>
                <a:cxn ang="0">
                  <a:pos x="17" y="534"/>
                </a:cxn>
                <a:cxn ang="0">
                  <a:pos x="10" y="581"/>
                </a:cxn>
                <a:cxn ang="0">
                  <a:pos x="0" y="645"/>
                </a:cxn>
                <a:cxn ang="0">
                  <a:pos x="0" y="364"/>
                </a:cxn>
                <a:cxn ang="0">
                  <a:pos x="5" y="391"/>
                </a:cxn>
                <a:cxn ang="0">
                  <a:pos x="10" y="403"/>
                </a:cxn>
                <a:cxn ang="0">
                  <a:pos x="20" y="409"/>
                </a:cxn>
                <a:cxn ang="0">
                  <a:pos x="30" y="412"/>
                </a:cxn>
                <a:cxn ang="0">
                  <a:pos x="45" y="412"/>
                </a:cxn>
                <a:cxn ang="0">
                  <a:pos x="60" y="406"/>
                </a:cxn>
                <a:cxn ang="0">
                  <a:pos x="257" y="189"/>
                </a:cxn>
                <a:cxn ang="0">
                  <a:pos x="297" y="138"/>
                </a:cxn>
                <a:cxn ang="0">
                  <a:pos x="312" y="111"/>
                </a:cxn>
                <a:cxn ang="0">
                  <a:pos x="325" y="84"/>
                </a:cxn>
                <a:cxn ang="0">
                  <a:pos x="335" y="39"/>
                </a:cxn>
                <a:cxn ang="0">
                  <a:pos x="343" y="0"/>
                </a:cxn>
                <a:cxn ang="0">
                  <a:pos x="343" y="117"/>
                </a:cxn>
              </a:cxnLst>
              <a:rect l="0" t="0" r="r" b="b"/>
              <a:pathLst>
                <a:path w="344" h="646">
                  <a:moveTo>
                    <a:pt x="343" y="52"/>
                  </a:moveTo>
                  <a:lnTo>
                    <a:pt x="343" y="194"/>
                  </a:lnTo>
                  <a:lnTo>
                    <a:pt x="335" y="188"/>
                  </a:lnTo>
                  <a:lnTo>
                    <a:pt x="315" y="188"/>
                  </a:lnTo>
                  <a:lnTo>
                    <a:pt x="300" y="194"/>
                  </a:lnTo>
                  <a:lnTo>
                    <a:pt x="284" y="209"/>
                  </a:lnTo>
                  <a:lnTo>
                    <a:pt x="242" y="260"/>
                  </a:lnTo>
                  <a:lnTo>
                    <a:pt x="146" y="366"/>
                  </a:lnTo>
                  <a:lnTo>
                    <a:pt x="50" y="474"/>
                  </a:lnTo>
                  <a:lnTo>
                    <a:pt x="30" y="504"/>
                  </a:lnTo>
                  <a:lnTo>
                    <a:pt x="17" y="534"/>
                  </a:lnTo>
                  <a:lnTo>
                    <a:pt x="10" y="581"/>
                  </a:lnTo>
                  <a:lnTo>
                    <a:pt x="0" y="645"/>
                  </a:lnTo>
                  <a:lnTo>
                    <a:pt x="0" y="364"/>
                  </a:lnTo>
                  <a:lnTo>
                    <a:pt x="5" y="391"/>
                  </a:lnTo>
                  <a:lnTo>
                    <a:pt x="10" y="403"/>
                  </a:lnTo>
                  <a:lnTo>
                    <a:pt x="20" y="409"/>
                  </a:lnTo>
                  <a:lnTo>
                    <a:pt x="30" y="412"/>
                  </a:lnTo>
                  <a:lnTo>
                    <a:pt x="45" y="412"/>
                  </a:lnTo>
                  <a:lnTo>
                    <a:pt x="60" y="406"/>
                  </a:lnTo>
                  <a:lnTo>
                    <a:pt x="257" y="189"/>
                  </a:lnTo>
                  <a:lnTo>
                    <a:pt x="297" y="138"/>
                  </a:lnTo>
                  <a:lnTo>
                    <a:pt x="312" y="111"/>
                  </a:lnTo>
                  <a:lnTo>
                    <a:pt x="325" y="84"/>
                  </a:lnTo>
                  <a:lnTo>
                    <a:pt x="335" y="39"/>
                  </a:lnTo>
                  <a:lnTo>
                    <a:pt x="343" y="0"/>
                  </a:lnTo>
                  <a:lnTo>
                    <a:pt x="343" y="117"/>
                  </a:lnTo>
                </a:path>
              </a:pathLst>
            </a:custGeom>
            <a:gradFill rotWithShape="0">
              <a:gsLst>
                <a:gs pos="0">
                  <a:schemeClr val="accent1">
                    <a:gamma/>
                    <a:shade val="46275"/>
                    <a:invGamma/>
                  </a:schemeClr>
                </a:gs>
                <a:gs pos="50000">
                  <a:schemeClr val="accent1"/>
                </a:gs>
                <a:gs pos="100000">
                  <a:schemeClr val="accent1">
                    <a:gamma/>
                    <a:shade val="46275"/>
                    <a:invGamma/>
                  </a:schemeClr>
                </a:gs>
              </a:gsLst>
              <a:lin ang="0" scaled="1"/>
            </a:gradFill>
            <a:ln w="9525">
              <a:no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52" name="Rectangle 28"/>
            <p:cNvSpPr>
              <a:spLocks noChangeArrowheads="1"/>
            </p:cNvSpPr>
            <p:nvPr/>
          </p:nvSpPr>
          <p:spPr bwMode="auto">
            <a:xfrm>
              <a:off x="771" y="1"/>
              <a:ext cx="210" cy="4318"/>
            </a:xfrm>
            <a:prstGeom prst="rect">
              <a:avLst/>
            </a:prstGeom>
            <a:gradFill rotWithShape="0">
              <a:gsLst>
                <a:gs pos="0">
                  <a:schemeClr val="bg1">
                    <a:gamma/>
                    <a:shade val="46275"/>
                    <a:invGamma/>
                  </a:schemeClr>
                </a:gs>
                <a:gs pos="100000">
                  <a:schemeClr val="bg1"/>
                </a:gs>
              </a:gsLst>
              <a:lin ang="0" scaled="1"/>
            </a:gradFill>
            <a:ln w="9525">
              <a:noFill/>
              <a:miter lim="800000"/>
              <a:headEnd/>
              <a:tailEnd/>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53" name="Line 29"/>
            <p:cNvSpPr>
              <a:spLocks noChangeShapeType="1"/>
            </p:cNvSpPr>
            <p:nvPr/>
          </p:nvSpPr>
          <p:spPr bwMode="auto">
            <a:xfrm>
              <a:off x="135" y="1"/>
              <a:ext cx="0" cy="4318"/>
            </a:xfrm>
            <a:prstGeom prst="line">
              <a:avLst/>
            </a:prstGeom>
            <a:noFill/>
            <a:ln w="12700" cap="sq">
              <a:solidFill>
                <a:schemeClr val="accent1"/>
              </a:solid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sp>
          <p:nvSpPr>
            <p:cNvPr id="1054" name="Line 30"/>
            <p:cNvSpPr>
              <a:spLocks noChangeShapeType="1"/>
            </p:cNvSpPr>
            <p:nvPr/>
          </p:nvSpPr>
          <p:spPr bwMode="auto">
            <a:xfrm>
              <a:off x="645" y="1"/>
              <a:ext cx="0" cy="4318"/>
            </a:xfrm>
            <a:prstGeom prst="line">
              <a:avLst/>
            </a:prstGeom>
            <a:noFill/>
            <a:ln w="12700" cap="sq">
              <a:solidFill>
                <a:schemeClr val="accent1"/>
              </a:solidFill>
              <a:round/>
              <a:headEnd type="none" w="sm" len="sm"/>
              <a:tailEnd type="none" w="sm" len="sm"/>
            </a:ln>
            <a:effectLst/>
          </p:spPr>
          <p:txBody>
            <a:bodyPr/>
            <a:lstStyle/>
            <a:p>
              <a:pPr eaLnBrk="0" hangingPunct="0">
                <a:defRPr/>
              </a:pPr>
              <a:endParaRPr kumimoji="1" lang="en-US" sz="2400">
                <a:solidFill>
                  <a:srgbClr val="333300"/>
                </a:solidFill>
                <a:latin typeface="Times New Roman" pitchFamily="18" charset="0"/>
                <a:cs typeface="+mn-cs"/>
              </a:endParaRPr>
            </a:p>
          </p:txBody>
        </p:sp>
      </p:grpSp>
      <p:sp>
        <p:nvSpPr>
          <p:cNvPr id="2051" name="Rectangle 32"/>
          <p:cNvSpPr>
            <a:spLocks noGrp="1" noChangeArrowheads="1"/>
          </p:cNvSpPr>
          <p:nvPr>
            <p:ph type="title"/>
          </p:nvPr>
        </p:nvSpPr>
        <p:spPr bwMode="auto">
          <a:xfrm>
            <a:off x="1500188" y="171450"/>
            <a:ext cx="7600950" cy="85725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2052" name="Rectangle 33"/>
          <p:cNvSpPr>
            <a:spLocks noGrp="1" noChangeArrowheads="1"/>
          </p:cNvSpPr>
          <p:nvPr>
            <p:ph type="body" idx="1"/>
          </p:nvPr>
        </p:nvSpPr>
        <p:spPr bwMode="auto">
          <a:xfrm>
            <a:off x="1500188" y="1143000"/>
            <a:ext cx="7600950" cy="353695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58" name="Rectangle 34"/>
          <p:cNvSpPr>
            <a:spLocks noGrp="1" noChangeArrowheads="1"/>
          </p:cNvSpPr>
          <p:nvPr>
            <p:ph type="dt" sz="half" idx="2"/>
          </p:nvPr>
        </p:nvSpPr>
        <p:spPr bwMode="auto">
          <a:xfrm>
            <a:off x="1447800" y="4775200"/>
            <a:ext cx="1409700" cy="3683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eaLnBrk="0" hangingPunct="0">
              <a:defRPr kumimoji="1" sz="1400">
                <a:solidFill>
                  <a:srgbClr val="333300"/>
                </a:solidFill>
                <a:latin typeface="Times New Roman" pitchFamily="18" charset="0"/>
                <a:cs typeface="+mn-cs"/>
              </a:defRPr>
            </a:lvl1pPr>
          </a:lstStyle>
          <a:p>
            <a:pPr>
              <a:defRPr/>
            </a:pPr>
            <a:endParaRPr lang="en-US"/>
          </a:p>
        </p:txBody>
      </p:sp>
      <p:sp>
        <p:nvSpPr>
          <p:cNvPr id="1059" name="Rectangle 35"/>
          <p:cNvSpPr>
            <a:spLocks noGrp="1" noChangeArrowheads="1"/>
          </p:cNvSpPr>
          <p:nvPr>
            <p:ph type="ftr" sz="quarter" idx="3"/>
          </p:nvPr>
        </p:nvSpPr>
        <p:spPr bwMode="auto">
          <a:xfrm>
            <a:off x="4243388" y="4756150"/>
            <a:ext cx="2019300" cy="3683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ctr" eaLnBrk="0" hangingPunct="0">
              <a:defRPr kumimoji="1" sz="1400">
                <a:solidFill>
                  <a:srgbClr val="333300"/>
                </a:solidFill>
                <a:latin typeface="Times New Roman" pitchFamily="18" charset="0"/>
                <a:cs typeface="+mn-cs"/>
              </a:defRPr>
            </a:lvl1pPr>
          </a:lstStyle>
          <a:p>
            <a:pPr>
              <a:defRPr/>
            </a:pPr>
            <a:endParaRPr lang="en-US"/>
          </a:p>
        </p:txBody>
      </p:sp>
      <p:sp>
        <p:nvSpPr>
          <p:cNvPr id="1060" name="Rectangle 36"/>
          <p:cNvSpPr>
            <a:spLocks noGrp="1" noChangeArrowheads="1"/>
          </p:cNvSpPr>
          <p:nvPr>
            <p:ph type="sldNum" sz="quarter" idx="4"/>
          </p:nvPr>
        </p:nvSpPr>
        <p:spPr bwMode="auto">
          <a:xfrm>
            <a:off x="8024813" y="4751388"/>
            <a:ext cx="1076325" cy="373062"/>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0" hangingPunct="0">
              <a:defRPr kumimoji="1" sz="1400">
                <a:solidFill>
                  <a:srgbClr val="333300"/>
                </a:solidFill>
                <a:latin typeface="Times New Roman" pitchFamily="18" charset="0"/>
                <a:cs typeface="+mn-cs"/>
              </a:defRPr>
            </a:lvl1pPr>
          </a:lstStyle>
          <a:p>
            <a:pPr>
              <a:defRPr/>
            </a:pPr>
            <a:fld id="{67714C6D-ACCD-4817-BA39-F2C63C7E849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257" r:id="rId1"/>
  </p:sldLayoutIdLst>
  <p:transition spd="slow" advTm="7000">
    <p:zoom/>
  </p:transition>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defRPr>
      </a:lvl2pPr>
      <a:lvl3pPr algn="l" rtl="0" eaLnBrk="0" fontAlgn="base" hangingPunct="0">
        <a:spcBef>
          <a:spcPct val="0"/>
        </a:spcBef>
        <a:spcAft>
          <a:spcPct val="0"/>
        </a:spcAft>
        <a:defRPr kumimoji="1" sz="4400">
          <a:solidFill>
            <a:schemeClr val="tx2"/>
          </a:solidFill>
          <a:latin typeface="Times New Roman" pitchFamily="18" charset="0"/>
        </a:defRPr>
      </a:lvl3pPr>
      <a:lvl4pPr algn="l" rtl="0" eaLnBrk="0" fontAlgn="base" hangingPunct="0">
        <a:spcBef>
          <a:spcPct val="0"/>
        </a:spcBef>
        <a:spcAft>
          <a:spcPct val="0"/>
        </a:spcAft>
        <a:defRPr kumimoji="1" sz="4400">
          <a:solidFill>
            <a:schemeClr val="tx2"/>
          </a:solidFill>
          <a:latin typeface="Times New Roman" pitchFamily="18" charset="0"/>
        </a:defRPr>
      </a:lvl4pPr>
      <a:lvl5pPr algn="l" rtl="0" eaLnBrk="0" fontAlgn="base" hangingPunct="0">
        <a:spcBef>
          <a:spcPct val="0"/>
        </a:spcBef>
        <a:spcAft>
          <a:spcPct val="0"/>
        </a:spcAft>
        <a:defRPr kumimoji="1" sz="4400">
          <a:solidFill>
            <a:schemeClr val="tx2"/>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l"/>
        <a:defRPr kumimoji="1" sz="32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Char char="–"/>
        <a:defRPr kumimoji="1" sz="2800" b="1">
          <a:solidFill>
            <a:schemeClr val="tx1"/>
          </a:solidFill>
          <a:latin typeface="+mn-lt"/>
        </a:defRPr>
      </a:lvl2pPr>
      <a:lvl3pPr marL="1143000" indent="-228600" algn="l" rtl="0" eaLnBrk="0" fontAlgn="base" hangingPunct="0">
        <a:spcBef>
          <a:spcPct val="20000"/>
        </a:spcBef>
        <a:spcAft>
          <a:spcPct val="0"/>
        </a:spcAft>
        <a:buClr>
          <a:schemeClr val="hlink"/>
        </a:buClr>
        <a:buChar char="•"/>
        <a:defRPr kumimoji="1" sz="2400" b="1">
          <a:solidFill>
            <a:schemeClr val="tx1"/>
          </a:solidFill>
          <a:latin typeface="+mn-lt"/>
        </a:defRPr>
      </a:lvl3pPr>
      <a:lvl4pPr marL="1600200" indent="-228600" algn="l" rtl="0" eaLnBrk="0" fontAlgn="base" hangingPunct="0">
        <a:spcBef>
          <a:spcPct val="20000"/>
        </a:spcBef>
        <a:spcAft>
          <a:spcPct val="0"/>
        </a:spcAft>
        <a:buClr>
          <a:schemeClr val="hlink"/>
        </a:buClr>
        <a:buChar char="–"/>
        <a:defRPr kumimoji="1" sz="2000" b="1">
          <a:solidFill>
            <a:schemeClr val="tx1"/>
          </a:solidFill>
          <a:latin typeface="+mn-lt"/>
        </a:defRPr>
      </a:lvl4pPr>
      <a:lvl5pPr marL="2057400" indent="-228600" algn="l" rtl="0" eaLnBrk="0" fontAlgn="base" hangingPunct="0">
        <a:spcBef>
          <a:spcPct val="20000"/>
        </a:spcBef>
        <a:spcAft>
          <a:spcPct val="0"/>
        </a:spcAft>
        <a:buClr>
          <a:schemeClr val="hlink"/>
        </a:buClr>
        <a:buChar char="•"/>
        <a:defRPr kumimoji="1" sz="2000" b="1">
          <a:solidFill>
            <a:schemeClr val="tx1"/>
          </a:solidFill>
          <a:latin typeface="+mn-lt"/>
        </a:defRPr>
      </a:lvl5pPr>
      <a:lvl6pPr marL="2514600" indent="-228600" algn="l" rtl="0" eaLnBrk="1" fontAlgn="base" hangingPunct="1">
        <a:spcBef>
          <a:spcPct val="20000"/>
        </a:spcBef>
        <a:spcAft>
          <a:spcPct val="0"/>
        </a:spcAft>
        <a:buClr>
          <a:schemeClr val="hlink"/>
        </a:buClr>
        <a:buChar char="•"/>
        <a:defRPr kumimoji="1" sz="2000" b="1">
          <a:solidFill>
            <a:schemeClr val="tx1"/>
          </a:solidFill>
          <a:latin typeface="+mn-lt"/>
        </a:defRPr>
      </a:lvl6pPr>
      <a:lvl7pPr marL="2971800" indent="-228600" algn="l" rtl="0" eaLnBrk="1" fontAlgn="base" hangingPunct="1">
        <a:spcBef>
          <a:spcPct val="20000"/>
        </a:spcBef>
        <a:spcAft>
          <a:spcPct val="0"/>
        </a:spcAft>
        <a:buClr>
          <a:schemeClr val="hlink"/>
        </a:buClr>
        <a:buChar char="•"/>
        <a:defRPr kumimoji="1" sz="2000" b="1">
          <a:solidFill>
            <a:schemeClr val="tx1"/>
          </a:solidFill>
          <a:latin typeface="+mn-lt"/>
        </a:defRPr>
      </a:lvl7pPr>
      <a:lvl8pPr marL="3429000" indent="-228600" algn="l" rtl="0" eaLnBrk="1" fontAlgn="base" hangingPunct="1">
        <a:spcBef>
          <a:spcPct val="20000"/>
        </a:spcBef>
        <a:spcAft>
          <a:spcPct val="0"/>
        </a:spcAft>
        <a:buClr>
          <a:schemeClr val="hlink"/>
        </a:buClr>
        <a:buChar char="•"/>
        <a:defRPr kumimoji="1" sz="2000" b="1">
          <a:solidFill>
            <a:schemeClr val="tx1"/>
          </a:solidFill>
          <a:latin typeface="+mn-lt"/>
        </a:defRPr>
      </a:lvl8pPr>
      <a:lvl9pPr marL="3886200" indent="-228600" algn="l" rtl="0" eaLnBrk="1" fontAlgn="base" hangingPunct="1">
        <a:spcBef>
          <a:spcPct val="20000"/>
        </a:spcBef>
        <a:spcAft>
          <a:spcPct val="0"/>
        </a:spcAft>
        <a:buClr>
          <a:schemeClr val="hlink"/>
        </a:buClr>
        <a:buChar char="•"/>
        <a:defRPr kumimoji="1" sz="20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2.xml"/><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2.xml"/><Relationship Id="rId4" Type="http://schemas.openxmlformats.org/officeDocument/2006/relationships/image" Target="../media/image55.jpeg"/></Relationships>
</file>

<file path=ppt/slides/_rels/slide3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59.jpeg"/><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2.xml"/><Relationship Id="rId4" Type="http://schemas.openxmlformats.org/officeDocument/2006/relationships/image" Target="../media/image74.jpeg"/></Relationships>
</file>

<file path=ppt/slides/_rels/slide4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hyperlink" Target="https://plus.google.com/+SandaMichaela" TargetMode="External"/><Relationship Id="rId5" Type="http://schemas.openxmlformats.org/officeDocument/2006/relationships/image" Target="../media/image85.gif"/><Relationship Id="rId4" Type="http://schemas.openxmlformats.org/officeDocument/2006/relationships/image" Target="../media/image84.gi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4099" name="Picture 6" descr="Grandes_Armes_de_Paris.svg.png"/>
          <p:cNvPicPr>
            <a:picLocks noChangeAspect="1"/>
          </p:cNvPicPr>
          <p:nvPr/>
        </p:nvPicPr>
        <p:blipFill>
          <a:blip r:embed="rId5" cstate="print"/>
          <a:srcRect/>
          <a:stretch>
            <a:fillRect/>
          </a:stretch>
        </p:blipFill>
        <p:spPr bwMode="auto">
          <a:xfrm>
            <a:off x="995363" y="842963"/>
            <a:ext cx="2497137" cy="3168650"/>
          </a:xfrm>
          <a:prstGeom prst="rect">
            <a:avLst/>
          </a:prstGeom>
          <a:noFill/>
          <a:ln w="9525">
            <a:noFill/>
            <a:miter lim="800000"/>
            <a:headEnd/>
            <a:tailEnd/>
          </a:ln>
        </p:spPr>
      </p:pic>
      <p:pic>
        <p:nvPicPr>
          <p:cNvPr id="8" name="Picture 7" descr="Picture1.png"/>
          <p:cNvPicPr>
            <a:picLocks noChangeAspect="1"/>
          </p:cNvPicPr>
          <p:nvPr/>
        </p:nvPicPr>
        <p:blipFill>
          <a:blip r:embed="rId6" cstate="print"/>
          <a:srcRect l="10687" t="11324" r="10756" b="11006"/>
          <a:stretch>
            <a:fillRect/>
          </a:stretch>
        </p:blipFill>
        <p:spPr bwMode="auto">
          <a:xfrm rot="-790531">
            <a:off x="282575" y="160338"/>
            <a:ext cx="3932238" cy="3887787"/>
          </a:xfrm>
          <a:prstGeom prst="rect">
            <a:avLst/>
          </a:prstGeom>
          <a:noFill/>
          <a:ln w="9525">
            <a:noFill/>
            <a:miter lim="800000"/>
            <a:headEnd/>
            <a:tailEnd/>
          </a:ln>
        </p:spPr>
      </p:pic>
      <p:pic>
        <p:nvPicPr>
          <p:cNvPr id="7" name="Picture 6" descr="Picture10.png"/>
          <p:cNvPicPr>
            <a:picLocks noChangeAspect="1"/>
          </p:cNvPicPr>
          <p:nvPr/>
        </p:nvPicPr>
        <p:blipFill>
          <a:blip r:embed="rId7" cstate="print"/>
          <a:srcRect/>
          <a:stretch>
            <a:fillRect/>
          </a:stretch>
        </p:blipFill>
        <p:spPr bwMode="auto">
          <a:xfrm>
            <a:off x="8388350" y="4659313"/>
            <a:ext cx="587375" cy="309562"/>
          </a:xfrm>
          <a:prstGeom prst="rect">
            <a:avLst/>
          </a:prstGeom>
          <a:noFill/>
          <a:ln w="9525">
            <a:noFill/>
            <a:miter lim="800000"/>
            <a:headEnd/>
            <a:tailEnd/>
          </a:ln>
        </p:spPr>
      </p:pic>
      <p:pic>
        <p:nvPicPr>
          <p:cNvPr id="9" name="MMcolereJHjai ou2.wav">
            <a:hlinkClick r:id="" action="ppaction://media"/>
          </p:cNvPr>
          <p:cNvPicPr>
            <a:picLocks noRot="1" noChangeAspect="1"/>
          </p:cNvPicPr>
          <p:nvPr>
            <a:wavAudioFile r:embed="rId1" name="MMcolereJHjai ou2.wav"/>
          </p:nvPr>
        </p:nvPicPr>
        <p:blipFill>
          <a:blip r:embed="rId8" cstate="print"/>
          <a:srcRect/>
          <a:stretch>
            <a:fillRect/>
          </a:stretch>
        </p:blipFill>
        <p:spPr bwMode="auto">
          <a:xfrm>
            <a:off x="179388" y="5143500"/>
            <a:ext cx="304800" cy="304800"/>
          </a:xfrm>
          <a:prstGeom prst="rect">
            <a:avLst/>
          </a:prstGeom>
          <a:noFill/>
          <a:ln w="9525">
            <a:noFill/>
            <a:miter lim="800000"/>
            <a:headEnd/>
            <a:tailEnd/>
          </a:ln>
        </p:spPr>
      </p:pic>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par>
                                <p:cTn id="7" presetID="35" presetClass="entr" presetSubtype="0" fill="hold" nodeType="withEffect">
                                  <p:stCondLst>
                                    <p:cond delay="300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3000"/>
                                        <p:tgtEl>
                                          <p:spTgt spid="8"/>
                                        </p:tgtEl>
                                      </p:cBhvr>
                                    </p:animEffect>
                                    <p:anim calcmode="lin" valueType="num">
                                      <p:cBhvr>
                                        <p:cTn id="10" dur="3000" fill="hold"/>
                                        <p:tgtEl>
                                          <p:spTgt spid="8"/>
                                        </p:tgtEl>
                                        <p:attrNameLst>
                                          <p:attrName>style.rotation</p:attrName>
                                        </p:attrNameLst>
                                      </p:cBhvr>
                                      <p:tavLst>
                                        <p:tav tm="0">
                                          <p:val>
                                            <p:fltVal val="720"/>
                                          </p:val>
                                        </p:tav>
                                        <p:tav tm="100000">
                                          <p:val>
                                            <p:fltVal val="0"/>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anim calcmode="lin" valueType="num">
                                      <p:cBhvr>
                                        <p:cTn id="12" dur="3000" fill="hold"/>
                                        <p:tgtEl>
                                          <p:spTgt spid="8"/>
                                        </p:tgtEl>
                                        <p:attrNameLst>
                                          <p:attrName>ppt_w</p:attrName>
                                        </p:attrNameLst>
                                      </p:cBhvr>
                                      <p:tavLst>
                                        <p:tav tm="0">
                                          <p:val>
                                            <p:fltVal val="0"/>
                                          </p:val>
                                        </p:tav>
                                        <p:tav tm="100000">
                                          <p:val>
                                            <p:strVal val="#ppt_w"/>
                                          </p:val>
                                        </p:tav>
                                      </p:tavLst>
                                    </p:anim>
                                  </p:childTnLst>
                                </p:cTn>
                              </p:par>
                              <p:par>
                                <p:cTn id="13" presetID="49" presetClass="path" presetSubtype="0" accel="50000" decel="50000" fill="hold" nodeType="withEffect">
                                  <p:stCondLst>
                                    <p:cond delay="3000"/>
                                  </p:stCondLst>
                                  <p:childTnLst>
                                    <p:animMotion origin="layout" path="M -0.39375 -0.48626 L 4.72222E-6 -1.19173E-6 " pathEditMode="relative" rAng="0" ptsTypes="AA">
                                      <p:cBhvr>
                                        <p:cTn id="14" dur="3000" fill="hold"/>
                                        <p:tgtEl>
                                          <p:spTgt spid="8"/>
                                        </p:tgtEl>
                                        <p:attrNameLst>
                                          <p:attrName>ppt_x</p:attrName>
                                          <p:attrName>ppt_y</p:attrName>
                                        </p:attrNameLst>
                                      </p:cBhvr>
                                      <p:rCtr x="197" y="243"/>
                                    </p:animMotion>
                                  </p:childTnLst>
                                </p:cTn>
                              </p:par>
                            </p:childTnLst>
                          </p:cTn>
                        </p:par>
                        <p:par>
                          <p:cTn id="15" fill="hold">
                            <p:stCondLst>
                              <p:cond delay="6000"/>
                            </p:stCondLst>
                            <p:childTnLst>
                              <p:par>
                                <p:cTn id="16" presetID="10" presetClass="entr" presetSubtype="0" fill="hold" nodeType="afterEffect">
                                  <p:stCondLst>
                                    <p:cond delay="0"/>
                                  </p:stCondLst>
                                  <p:childTnLst>
                                    <p:set>
                                      <p:cBhvr>
                                        <p:cTn id="17" dur="1" fill="hold">
                                          <p:stCondLst>
                                            <p:cond delay="0"/>
                                          </p:stCondLst>
                                        </p:cTn>
                                        <p:tgtEl>
                                          <p:spTgt spid="4099"/>
                                        </p:tgtEl>
                                        <p:attrNameLst>
                                          <p:attrName>style.visibility</p:attrName>
                                        </p:attrNameLst>
                                      </p:cBhvr>
                                      <p:to>
                                        <p:strVal val="visible"/>
                                      </p:to>
                                    </p:set>
                                    <p:animEffect transition="in" filter="fade">
                                      <p:cBhvr>
                                        <p:cTn id="18" dur="2000"/>
                                        <p:tgtEl>
                                          <p:spTgt spid="4099"/>
                                        </p:tgtEl>
                                      </p:cBhvr>
                                    </p:animEffect>
                                  </p:childTnLst>
                                </p:cTn>
                              </p:par>
                            </p:childTnLst>
                          </p:cTn>
                        </p:par>
                        <p:par>
                          <p:cTn id="19" fill="hold">
                            <p:stCondLst>
                              <p:cond delay="8000"/>
                            </p:stCondLst>
                            <p:childTnLst>
                              <p:par>
                                <p:cTn id="20" presetID="35" presetClass="exit" presetSubtype="0" fill="hold" nodeType="afterEffect">
                                  <p:stCondLst>
                                    <p:cond delay="3000"/>
                                  </p:stCondLst>
                                  <p:childTnLst>
                                    <p:animEffect transition="out" filter="fade">
                                      <p:cBhvr>
                                        <p:cTn id="21" dur="3000"/>
                                        <p:tgtEl>
                                          <p:spTgt spid="8"/>
                                        </p:tgtEl>
                                      </p:cBhvr>
                                    </p:animEffect>
                                    <p:anim calcmode="lin" valueType="num">
                                      <p:cBhvr>
                                        <p:cTn id="22" dur="3000"/>
                                        <p:tgtEl>
                                          <p:spTgt spid="8"/>
                                        </p:tgtEl>
                                        <p:attrNameLst>
                                          <p:attrName>style.rotation</p:attrName>
                                        </p:attrNameLst>
                                      </p:cBhvr>
                                      <p:tavLst>
                                        <p:tav tm="0">
                                          <p:val>
                                            <p:fltVal val="0"/>
                                          </p:val>
                                        </p:tav>
                                        <p:tav tm="100000">
                                          <p:val>
                                            <p:fltVal val="720"/>
                                          </p:val>
                                        </p:tav>
                                      </p:tavLst>
                                    </p:anim>
                                    <p:anim calcmode="lin" valueType="num">
                                      <p:cBhvr>
                                        <p:cTn id="23" dur="3000"/>
                                        <p:tgtEl>
                                          <p:spTgt spid="8"/>
                                        </p:tgtEl>
                                        <p:attrNameLst>
                                          <p:attrName>ppt_h</p:attrName>
                                        </p:attrNameLst>
                                      </p:cBhvr>
                                      <p:tavLst>
                                        <p:tav tm="0">
                                          <p:val>
                                            <p:strVal val="ppt_h"/>
                                          </p:val>
                                        </p:tav>
                                        <p:tav tm="100000">
                                          <p:val>
                                            <p:fltVal val="0"/>
                                          </p:val>
                                        </p:tav>
                                      </p:tavLst>
                                    </p:anim>
                                    <p:anim calcmode="lin" valueType="num">
                                      <p:cBhvr>
                                        <p:cTn id="24" dur="3000"/>
                                        <p:tgtEl>
                                          <p:spTgt spid="8"/>
                                        </p:tgtEl>
                                        <p:attrNameLst>
                                          <p:attrName>ppt_w</p:attrName>
                                        </p:attrNameLst>
                                      </p:cBhvr>
                                      <p:tavLst>
                                        <p:tav tm="0">
                                          <p:val>
                                            <p:strVal val="ppt_w"/>
                                          </p:val>
                                        </p:tav>
                                        <p:tav tm="100000">
                                          <p:val>
                                            <p:fltVal val="0"/>
                                          </p:val>
                                        </p:tav>
                                      </p:tavLst>
                                    </p:anim>
                                    <p:set>
                                      <p:cBhvr>
                                        <p:cTn id="25" dur="1" fill="hold">
                                          <p:stCondLst>
                                            <p:cond delay="2999"/>
                                          </p:stCondLst>
                                        </p:cTn>
                                        <p:tgtEl>
                                          <p:spTgt spid="8"/>
                                        </p:tgtEl>
                                        <p:attrNameLst>
                                          <p:attrName>style.visibility</p:attrName>
                                        </p:attrNameLst>
                                      </p:cBhvr>
                                      <p:to>
                                        <p:strVal val="hidden"/>
                                      </p:to>
                                    </p:set>
                                  </p:childTnLst>
                                </p:cTn>
                              </p:par>
                              <p:par>
                                <p:cTn id="26" presetID="49" presetClass="path" presetSubtype="0" accel="50000" decel="50000" fill="hold" nodeType="withEffect">
                                  <p:stCondLst>
                                    <p:cond delay="3000"/>
                                  </p:stCondLst>
                                  <p:childTnLst>
                                    <p:animMotion origin="layout" path="M -1.66667E-6 -7.6496E-7 L 0.73559 0.38988 " pathEditMode="relative" rAng="0" ptsTypes="AA">
                                      <p:cBhvr>
                                        <p:cTn id="27" dur="3000" fill="hold"/>
                                        <p:tgtEl>
                                          <p:spTgt spid="8"/>
                                        </p:tgtEl>
                                        <p:attrNameLst>
                                          <p:attrName>ppt_x</p:attrName>
                                          <p:attrName>ppt_y</p:attrName>
                                        </p:attrNameLst>
                                      </p:cBhvr>
                                      <p:rCtr x="368" y="195"/>
                                    </p:animMotion>
                                  </p:childTnLst>
                                </p:cTn>
                              </p:par>
                              <p:par>
                                <p:cTn id="28" presetID="10" presetClass="entr" presetSubtype="0" fill="hold" nodeType="withEffect">
                                  <p:stCondLst>
                                    <p:cond delay="30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2000"/>
                                        <p:tgtEl>
                                          <p:spTgt spid="7"/>
                                        </p:tgtEl>
                                      </p:cBhvr>
                                    </p:animEffect>
                                  </p:childTnLst>
                                </p:cTn>
                              </p:par>
                            </p:childTnLst>
                          </p:cTn>
                        </p:par>
                        <p:par>
                          <p:cTn id="31" fill="hold">
                            <p:stCondLst>
                              <p:cond delay="14000"/>
                            </p:stCondLst>
                            <p:childTnLst>
                              <p:par>
                                <p:cTn id="32" presetID="10" presetClass="exit" presetSubtype="0" fill="hold" nodeType="afterEffect">
                                  <p:stCondLst>
                                    <p:cond delay="0"/>
                                  </p:stCondLst>
                                  <p:childTnLst>
                                    <p:animEffect transition="out" filter="fade">
                                      <p:cBhvr>
                                        <p:cTn id="33" dur="2000"/>
                                        <p:tgtEl>
                                          <p:spTgt spid="4099"/>
                                        </p:tgtEl>
                                      </p:cBhvr>
                                    </p:animEffect>
                                    <p:set>
                                      <p:cBhvr>
                                        <p:cTn id="34" dur="1" fill="hold">
                                          <p:stCondLst>
                                            <p:cond delay="1999"/>
                                          </p:stCondLst>
                                        </p:cTn>
                                        <p:tgtEl>
                                          <p:spTgt spid="40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77">
                <p:cTn id="35"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e Louvre and the Pont du Carrousel from the Quai du Voltaire.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5123" name="Rectangle 2"/>
          <p:cNvSpPr>
            <a:spLocks noChangeArrowheads="1"/>
          </p:cNvSpPr>
          <p:nvPr/>
        </p:nvSpPr>
        <p:spPr bwMode="auto">
          <a:xfrm>
            <a:off x="6948488" y="2859088"/>
            <a:ext cx="2160587" cy="2124075"/>
          </a:xfrm>
          <a:prstGeom prst="rect">
            <a:avLst/>
          </a:prstGeom>
          <a:noFill/>
          <a:ln w="9525">
            <a:noFill/>
            <a:miter lim="800000"/>
            <a:headEnd/>
            <a:tailEnd/>
          </a:ln>
        </p:spPr>
        <p:txBody>
          <a:bodyPr>
            <a:spAutoFit/>
          </a:bodyPr>
          <a:lstStyle/>
          <a:p>
            <a:pPr algn="just"/>
            <a:r>
              <a:rPr lang="en-US" sz="1200">
                <a:solidFill>
                  <a:srgbClr val="FFFFFF"/>
                </a:solidFill>
                <a:latin typeface="Segoe Print" pitchFamily="2" charset="0"/>
              </a:rPr>
              <a:t>The Louvre and the Pont du Carrousel which spans the River Seine between the Quai des Tuileries and the Quai Voltaire.</a:t>
            </a:r>
          </a:p>
          <a:p>
            <a:pPr algn="just"/>
            <a:r>
              <a:rPr lang="en-US" sz="1200">
                <a:solidFill>
                  <a:srgbClr val="FFFFFF"/>
                </a:solidFill>
                <a:latin typeface="Segoe Print" pitchFamily="2" charset="0"/>
              </a:rPr>
              <a:t>The Carrousel bridge, 168 meters long and 33 meters wide, was rebuilt from 1939 to 1943 because it was to low for boats to pass</a:t>
            </a:r>
          </a:p>
        </p:txBody>
      </p:sp>
    </p:spTree>
  </p:cSld>
  <p:clrMapOvr>
    <a:masterClrMapping/>
  </p:clrMapOvr>
  <p:transition spd="slow" advTm="1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Louvre_Paris_from_top2.jpg"/>
          <p:cNvPicPr>
            <a:picLocks noChangeAspect="1"/>
          </p:cNvPicPr>
          <p:nvPr/>
        </p:nvPicPr>
        <p:blipFill>
          <a:blip r:embed="rId2" cstate="print"/>
          <a:srcRect/>
          <a:stretch>
            <a:fillRect/>
          </a:stretch>
        </p:blipFill>
        <p:spPr bwMode="auto">
          <a:xfrm>
            <a:off x="0" y="0"/>
            <a:ext cx="9128125" cy="5143500"/>
          </a:xfrm>
          <a:prstGeom prst="rect">
            <a:avLst/>
          </a:prstGeom>
          <a:noFill/>
          <a:ln w="9525">
            <a:noFill/>
            <a:miter lim="800000"/>
            <a:headEnd/>
            <a:tailEnd/>
          </a:ln>
        </p:spPr>
      </p:pic>
    </p:spTree>
  </p:cSld>
  <p:clrMapOvr>
    <a:masterClrMapping/>
  </p:clrMapOvr>
  <p:transition spd="slow" advTm="10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e River Seine there is an entrance to The Louvre Museum_lrg.jpg"/>
          <p:cNvPicPr>
            <a:picLocks noChangeAspect="1"/>
          </p:cNvPicPr>
          <p:nvPr/>
        </p:nvPicPr>
        <p:blipFill>
          <a:blip r:embed="rId2" cstate="print"/>
          <a:stretch>
            <a:fillRect/>
          </a:stretch>
        </p:blipFill>
        <p:spPr>
          <a:xfrm>
            <a:off x="2343150" y="0"/>
            <a:ext cx="6800850" cy="5143500"/>
          </a:xfrm>
          <a:prstGeom prst="rect">
            <a:avLst/>
          </a:prstGeom>
          <a:ln>
            <a:noFill/>
          </a:ln>
          <a:effectLst>
            <a:outerShdw blurRad="292100" dist="139700" dir="2700000" algn="tl" rotWithShape="0">
              <a:srgbClr val="333333">
                <a:alpha val="65000"/>
              </a:srgbClr>
            </a:outerShdw>
          </a:effectLst>
        </p:spPr>
      </p:pic>
      <p:sp>
        <p:nvSpPr>
          <p:cNvPr id="7171" name="Rectangle 2"/>
          <p:cNvSpPr>
            <a:spLocks noChangeArrowheads="1"/>
          </p:cNvSpPr>
          <p:nvPr/>
        </p:nvSpPr>
        <p:spPr bwMode="auto">
          <a:xfrm>
            <a:off x="107950" y="3363913"/>
            <a:ext cx="2160588" cy="1570037"/>
          </a:xfrm>
          <a:prstGeom prst="rect">
            <a:avLst/>
          </a:prstGeom>
          <a:noFill/>
          <a:ln w="9525">
            <a:noFill/>
            <a:miter lim="800000"/>
            <a:headEnd/>
            <a:tailEnd/>
          </a:ln>
        </p:spPr>
        <p:txBody>
          <a:bodyPr>
            <a:spAutoFit/>
          </a:bodyPr>
          <a:lstStyle/>
          <a:p>
            <a:pPr algn="just"/>
            <a:r>
              <a:rPr lang="en-US" sz="1200">
                <a:solidFill>
                  <a:srgbClr val="FFFFFF"/>
                </a:solidFill>
                <a:latin typeface="Segoe Print" pitchFamily="2" charset="0"/>
              </a:rPr>
              <a:t>Just by the River Seine there is an entrance to The Louvre Museum and the courtyard where you can access the Arc de Triomphe du Carrousel and the Tuileries Gardens</a:t>
            </a:r>
          </a:p>
        </p:txBody>
      </p:sp>
    </p:spTree>
  </p:cSld>
  <p:clrMapOvr>
    <a:masterClrMapping/>
  </p:clrMapOvr>
  <p:transition spd="slow" advTm="12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entrance to The Louvre Museum.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8195" name="Rectangle 2"/>
          <p:cNvSpPr>
            <a:spLocks noChangeArrowheads="1"/>
          </p:cNvSpPr>
          <p:nvPr/>
        </p:nvSpPr>
        <p:spPr bwMode="auto">
          <a:xfrm>
            <a:off x="0" y="3076575"/>
            <a:ext cx="2268538" cy="1568450"/>
          </a:xfrm>
          <a:prstGeom prst="rect">
            <a:avLst/>
          </a:prstGeom>
          <a:noFill/>
          <a:ln w="9525">
            <a:noFill/>
            <a:miter lim="800000"/>
            <a:headEnd/>
            <a:tailEnd/>
          </a:ln>
        </p:spPr>
        <p:txBody>
          <a:bodyPr>
            <a:spAutoFit/>
          </a:bodyPr>
          <a:lstStyle/>
          <a:p>
            <a:pPr algn="just"/>
            <a:r>
              <a:rPr lang="en-US" sz="1200" dirty="0">
                <a:solidFill>
                  <a:srgbClr val="FFFFFF"/>
                </a:solidFill>
                <a:latin typeface="Segoe Print" pitchFamily="2" charset="0"/>
              </a:rPr>
              <a:t>There is an entrance to The Louvre Museum</a:t>
            </a:r>
          </a:p>
          <a:p>
            <a:pPr algn="just"/>
            <a:r>
              <a:rPr lang="en-US" sz="1200" dirty="0">
                <a:solidFill>
                  <a:srgbClr val="FFFFFF"/>
                </a:solidFill>
                <a:latin typeface="Segoe Print" pitchFamily="2" charset="0"/>
              </a:rPr>
              <a:t>A statue group called Genius of the Art above the archways at this entrance that also has a </a:t>
            </a:r>
            <a:r>
              <a:rPr lang="en-US" sz="1200" dirty="0" err="1">
                <a:solidFill>
                  <a:srgbClr val="FFFFFF"/>
                </a:solidFill>
                <a:latin typeface="Segoe Print" pitchFamily="2" charset="0"/>
              </a:rPr>
              <a:t>placque</a:t>
            </a:r>
            <a:r>
              <a:rPr lang="en-US" sz="1200" dirty="0">
                <a:solidFill>
                  <a:srgbClr val="FFFFFF"/>
                </a:solidFill>
                <a:latin typeface="Segoe Print" pitchFamily="2" charset="0"/>
              </a:rPr>
              <a:t> above stating Napoleon III </a:t>
            </a:r>
            <a:r>
              <a:rPr lang="en-US" sz="1200" dirty="0" err="1" smtClean="0">
                <a:solidFill>
                  <a:srgbClr val="FFFFFF"/>
                </a:solidFill>
                <a:latin typeface="Segoe Print" pitchFamily="2" charset="0"/>
              </a:rPr>
              <a:t>Empereur</a:t>
            </a:r>
            <a:r>
              <a:rPr lang="en-US" sz="1200" dirty="0" smtClean="0">
                <a:solidFill>
                  <a:srgbClr val="FFFFFF"/>
                </a:solidFill>
                <a:latin typeface="Segoe Print" pitchFamily="2" charset="0"/>
              </a:rPr>
              <a:t> </a:t>
            </a:r>
            <a:endParaRPr lang="fr-FR" sz="1200" dirty="0">
              <a:solidFill>
                <a:srgbClr val="FFFFFF"/>
              </a:solidFill>
              <a:latin typeface="Segoe Print" pitchFamily="2" charset="0"/>
            </a:endParaRPr>
          </a:p>
        </p:txBody>
      </p:sp>
    </p:spTree>
  </p:cSld>
  <p:clrMapOvr>
    <a:masterClrMapping/>
  </p:clrMapOvr>
  <p:transition spd="slow" advTm="13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23850" y="4446588"/>
            <a:ext cx="4211638" cy="646112"/>
          </a:xfrm>
          <a:prstGeom prst="rect">
            <a:avLst/>
          </a:prstGeom>
          <a:noFill/>
          <a:ln w="9525">
            <a:noFill/>
            <a:miter lim="800000"/>
            <a:headEnd/>
            <a:tailEnd/>
          </a:ln>
        </p:spPr>
        <p:txBody>
          <a:bodyPr>
            <a:spAutoFit/>
          </a:bodyPr>
          <a:lstStyle/>
          <a:p>
            <a:pPr algn="just"/>
            <a:r>
              <a:rPr lang="en-US" sz="1200">
                <a:solidFill>
                  <a:srgbClr val="FFFFFF"/>
                </a:solidFill>
                <a:latin typeface="Segoe Print" pitchFamily="2" charset="0"/>
              </a:rPr>
              <a:t>Statue group called Genius of the Art (it is also referred to by the name of Apollo and Pegasus) sculpted by Antonin Mercie</a:t>
            </a:r>
            <a:endParaRPr lang="fr-FR" sz="1200">
              <a:solidFill>
                <a:srgbClr val="FFFFFF"/>
              </a:solidFill>
              <a:latin typeface="Segoe Print" pitchFamily="2" charset="0"/>
            </a:endParaRPr>
          </a:p>
        </p:txBody>
      </p:sp>
      <p:pic>
        <p:nvPicPr>
          <p:cNvPr id="9219" name="Picture 2" descr="statue group called Genius of the Art.jpg"/>
          <p:cNvPicPr>
            <a:picLocks noChangeAspect="1"/>
          </p:cNvPicPr>
          <p:nvPr/>
        </p:nvPicPr>
        <p:blipFill>
          <a:blip r:embed="rId3" cstate="print"/>
          <a:srcRect/>
          <a:stretch>
            <a:fillRect/>
          </a:stretch>
        </p:blipFill>
        <p:spPr bwMode="auto">
          <a:xfrm>
            <a:off x="4892675" y="0"/>
            <a:ext cx="4251325" cy="5143500"/>
          </a:xfrm>
          <a:prstGeom prst="rect">
            <a:avLst/>
          </a:prstGeom>
          <a:noFill/>
          <a:ln w="9525">
            <a:noFill/>
            <a:miter lim="800000"/>
            <a:headEnd/>
            <a:tailEnd/>
          </a:ln>
        </p:spPr>
      </p:pic>
      <p:pic>
        <p:nvPicPr>
          <p:cNvPr id="9220" name="Picture 3" descr="the River Seine there is an entrance to The Louvre Museum.jpg"/>
          <p:cNvPicPr>
            <a:picLocks noChangeAspect="1"/>
          </p:cNvPicPr>
          <p:nvPr/>
        </p:nvPicPr>
        <p:blipFill>
          <a:blip r:embed="rId4" cstate="print"/>
          <a:srcRect/>
          <a:stretch>
            <a:fillRect/>
          </a:stretch>
        </p:blipFill>
        <p:spPr bwMode="auto">
          <a:xfrm>
            <a:off x="395288" y="0"/>
            <a:ext cx="4176712" cy="43719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Louvre_Paris_from_top_edit_cropped.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3" name="Rectangle 2"/>
          <p:cNvSpPr>
            <a:spLocks noChangeArrowheads="1"/>
          </p:cNvSpPr>
          <p:nvPr/>
        </p:nvSpPr>
        <p:spPr bwMode="auto">
          <a:xfrm>
            <a:off x="971550" y="3867150"/>
            <a:ext cx="830263" cy="215900"/>
          </a:xfrm>
          <a:prstGeom prst="rect">
            <a:avLst/>
          </a:prstGeom>
          <a:noFill/>
          <a:ln w="9525">
            <a:noFill/>
            <a:miter lim="800000"/>
            <a:headEnd/>
            <a:tailEnd/>
          </a:ln>
        </p:spPr>
        <p:txBody>
          <a:bodyPr wrap="none">
            <a:spAutoFit/>
          </a:bodyPr>
          <a:lstStyle/>
          <a:p>
            <a:r>
              <a:rPr lang="en-US" sz="800">
                <a:solidFill>
                  <a:srgbClr val="FFFFFF"/>
                </a:solidFill>
                <a:latin typeface="Segoe Print" pitchFamily="2" charset="0"/>
              </a:rPr>
              <a:t>Palais-Royal</a:t>
            </a:r>
            <a:endParaRPr lang="en-US" sz="800"/>
          </a:p>
        </p:txBody>
      </p:sp>
      <p:sp>
        <p:nvSpPr>
          <p:cNvPr id="4" name="Rectangle 3"/>
          <p:cNvSpPr>
            <a:spLocks noChangeArrowheads="1"/>
          </p:cNvSpPr>
          <p:nvPr/>
        </p:nvSpPr>
        <p:spPr bwMode="auto">
          <a:xfrm>
            <a:off x="5724525" y="2859088"/>
            <a:ext cx="1108075" cy="215900"/>
          </a:xfrm>
          <a:prstGeom prst="rect">
            <a:avLst/>
          </a:prstGeom>
          <a:noFill/>
          <a:ln w="9525">
            <a:noFill/>
            <a:miter lim="800000"/>
            <a:headEnd/>
            <a:tailEnd/>
          </a:ln>
        </p:spPr>
        <p:txBody>
          <a:bodyPr wrap="none">
            <a:spAutoFit/>
          </a:bodyPr>
          <a:lstStyle/>
          <a:p>
            <a:r>
              <a:rPr lang="en-US" sz="800">
                <a:solidFill>
                  <a:srgbClr val="FFFFFF"/>
                </a:solidFill>
                <a:latin typeface="Segoe Print" pitchFamily="2" charset="0"/>
              </a:rPr>
              <a:t>Arc du Carrousel </a:t>
            </a:r>
            <a:endParaRPr lang="en-US" sz="800"/>
          </a:p>
        </p:txBody>
      </p:sp>
      <p:sp>
        <p:nvSpPr>
          <p:cNvPr id="5" name="Rectangle 4"/>
          <p:cNvSpPr>
            <a:spLocks noChangeArrowheads="1"/>
          </p:cNvSpPr>
          <p:nvPr/>
        </p:nvSpPr>
        <p:spPr bwMode="auto">
          <a:xfrm>
            <a:off x="5940425" y="1779588"/>
            <a:ext cx="1168400" cy="215900"/>
          </a:xfrm>
          <a:prstGeom prst="rect">
            <a:avLst/>
          </a:prstGeom>
          <a:noFill/>
          <a:ln w="9525">
            <a:noFill/>
            <a:miter lim="800000"/>
            <a:headEnd/>
            <a:tailEnd/>
          </a:ln>
        </p:spPr>
        <p:txBody>
          <a:bodyPr wrap="none">
            <a:spAutoFit/>
          </a:bodyPr>
          <a:lstStyle/>
          <a:p>
            <a:r>
              <a:rPr lang="en-US" sz="800">
                <a:solidFill>
                  <a:srgbClr val="FFFFFF"/>
                </a:solidFill>
                <a:latin typeface="Segoe Print" pitchFamily="2" charset="0"/>
              </a:rPr>
              <a:t>Pont du Carrousel </a:t>
            </a:r>
            <a:endParaRPr lang="en-US" sz="800"/>
          </a:p>
        </p:txBody>
      </p:sp>
      <p:sp>
        <p:nvSpPr>
          <p:cNvPr id="6" name="Rectangle 5"/>
          <p:cNvSpPr>
            <a:spLocks noChangeArrowheads="1"/>
          </p:cNvSpPr>
          <p:nvPr/>
        </p:nvSpPr>
        <p:spPr bwMode="auto">
          <a:xfrm>
            <a:off x="7950200" y="4229100"/>
            <a:ext cx="1193800" cy="214313"/>
          </a:xfrm>
          <a:prstGeom prst="rect">
            <a:avLst/>
          </a:prstGeom>
          <a:noFill/>
          <a:ln w="9525">
            <a:noFill/>
            <a:miter lim="800000"/>
            <a:headEnd/>
            <a:tailEnd/>
          </a:ln>
        </p:spPr>
        <p:txBody>
          <a:bodyPr wrap="none">
            <a:spAutoFit/>
          </a:bodyPr>
          <a:lstStyle/>
          <a:p>
            <a:r>
              <a:rPr lang="en-US" sz="800">
                <a:solidFill>
                  <a:srgbClr val="FFFFFF"/>
                </a:solidFill>
                <a:latin typeface="Segoe Print" pitchFamily="2" charset="0"/>
              </a:rPr>
              <a:t>Jardin des Tuileries</a:t>
            </a:r>
            <a:endParaRPr lang="en-US" sz="800"/>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500"/>
                                        <p:tgtEl>
                                          <p:spTgt spid="5"/>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lide(fromLeft)">
                                      <p:cBhvr>
                                        <p:cTn id="10" dur="500"/>
                                        <p:tgtEl>
                                          <p:spTgt spid="4"/>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Left)">
                                      <p:cBhvr>
                                        <p:cTn id="13" dur="500"/>
                                        <p:tgtEl>
                                          <p:spTgt spid="6"/>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lide(fromLeft)">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La Riviere Statue By Aristide Maillolc EU touring.com.jpg"/>
          <p:cNvPicPr>
            <a:picLocks noChangeAspect="1"/>
          </p:cNvPicPr>
          <p:nvPr/>
        </p:nvPicPr>
        <p:blipFill>
          <a:blip r:embed="rId2" cstate="print"/>
          <a:srcRect/>
          <a:stretch>
            <a:fillRect/>
          </a:stretch>
        </p:blipFill>
        <p:spPr bwMode="auto">
          <a:xfrm>
            <a:off x="7938" y="0"/>
            <a:ext cx="9128125" cy="5143500"/>
          </a:xfrm>
          <a:prstGeom prst="rect">
            <a:avLst/>
          </a:prstGeom>
          <a:noFill/>
          <a:ln w="9525">
            <a:noFill/>
            <a:miter lim="800000"/>
            <a:headEnd/>
            <a:tailEnd/>
          </a:ln>
        </p:spPr>
      </p:pic>
      <p:sp>
        <p:nvSpPr>
          <p:cNvPr id="11267" name="Rectangle 2"/>
          <p:cNvSpPr>
            <a:spLocks noChangeArrowheads="1"/>
          </p:cNvSpPr>
          <p:nvPr/>
        </p:nvSpPr>
        <p:spPr bwMode="auto">
          <a:xfrm>
            <a:off x="0" y="4659313"/>
            <a:ext cx="4211638" cy="461962"/>
          </a:xfrm>
          <a:prstGeom prst="rect">
            <a:avLst/>
          </a:prstGeom>
          <a:noFill/>
          <a:ln w="9525">
            <a:noFill/>
            <a:miter lim="800000"/>
            <a:headEnd/>
            <a:tailEnd/>
          </a:ln>
        </p:spPr>
        <p:txBody>
          <a:bodyPr wrap="none">
            <a:spAutoFit/>
          </a:bodyPr>
          <a:lstStyle/>
          <a:p>
            <a:r>
              <a:rPr lang="en-US" sz="1200">
                <a:solidFill>
                  <a:srgbClr val="FFFFFF"/>
                </a:solidFill>
                <a:latin typeface="Segoe Print" pitchFamily="2" charset="0"/>
              </a:rPr>
              <a:t>Jardin des Tuileries</a:t>
            </a:r>
          </a:p>
          <a:p>
            <a:r>
              <a:rPr lang="fr-FR" sz="1200">
                <a:solidFill>
                  <a:srgbClr val="FFFFFF"/>
                </a:solidFill>
                <a:latin typeface="Segoe Print" pitchFamily="2" charset="0"/>
              </a:rPr>
              <a:t>La Riviere - statue by Aristide Maillol </a:t>
            </a:r>
            <a:r>
              <a:rPr lang="fr-FR" sz="800">
                <a:solidFill>
                  <a:srgbClr val="FFFFFF"/>
                </a:solidFill>
                <a:latin typeface="Segoe Print" pitchFamily="2" charset="0"/>
              </a:rPr>
              <a:t>©EU touring.com</a:t>
            </a:r>
            <a:endParaRPr lang="en-US" sz="800">
              <a:solidFill>
                <a:srgbClr val="FFFFFF"/>
              </a:solidFill>
            </a:endParaRPr>
          </a:p>
        </p:txBody>
      </p:sp>
    </p:spTree>
  </p:cSld>
  <p:clrMapOvr>
    <a:masterClrMapping/>
  </p:clrMapOvr>
  <p:transition spd="slow" advTm="7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Riviere statue by Aristide Maillol at the Tuileries Gardens-g.jpg"/>
          <p:cNvPicPr>
            <a:picLocks noChangeAspect="1"/>
          </p:cNvPicPr>
          <p:nvPr/>
        </p:nvPicPr>
        <p:blipFill>
          <a:blip r:embed="rId2" cstate="print"/>
          <a:srcRect/>
          <a:stretch>
            <a:fillRect/>
          </a:stretch>
        </p:blipFill>
        <p:spPr bwMode="auto">
          <a:xfrm>
            <a:off x="2214563" y="0"/>
            <a:ext cx="6929437" cy="5143500"/>
          </a:xfrm>
          <a:prstGeom prst="rect">
            <a:avLst/>
          </a:prstGeom>
          <a:noFill/>
          <a:ln w="9525">
            <a:noFill/>
            <a:miter lim="800000"/>
            <a:headEnd/>
            <a:tailEnd/>
          </a:ln>
        </p:spPr>
      </p:pic>
      <p:sp>
        <p:nvSpPr>
          <p:cNvPr id="12291" name="Rectangle 2"/>
          <p:cNvSpPr>
            <a:spLocks noChangeArrowheads="1"/>
          </p:cNvSpPr>
          <p:nvPr/>
        </p:nvSpPr>
        <p:spPr bwMode="auto">
          <a:xfrm>
            <a:off x="0" y="4371975"/>
            <a:ext cx="2195513" cy="646113"/>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La Riviere </a:t>
            </a:r>
          </a:p>
          <a:p>
            <a:pPr algn="r"/>
            <a:r>
              <a:rPr lang="fr-FR" sz="1200">
                <a:solidFill>
                  <a:srgbClr val="FFFFFF"/>
                </a:solidFill>
                <a:latin typeface="Segoe Print" pitchFamily="2" charset="0"/>
              </a:rPr>
              <a:t>statue by Aristide Maillol</a:t>
            </a:r>
          </a:p>
          <a:p>
            <a:pPr algn="r"/>
            <a:r>
              <a:rPr lang="fr-FR" sz="1200">
                <a:solidFill>
                  <a:srgbClr val="FFFFFF"/>
                </a:solidFill>
                <a:latin typeface="Segoe Print" pitchFamily="2" charset="0"/>
              </a:rPr>
              <a:t>(1861-1944)</a:t>
            </a:r>
            <a:endParaRPr lang="en-US" sz="800">
              <a:solidFill>
                <a:srgbClr val="FFFFFF"/>
              </a:solidFill>
            </a:endParaRPr>
          </a:p>
        </p:txBody>
      </p:sp>
    </p:spTree>
  </p:cSld>
  <p:clrMapOvr>
    <a:masterClrMapping/>
  </p:clrMapOvr>
  <p:transition spd="slow" advTm="7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tuileries L'échiquier, Grand (1959) Germaine Richier (1904-1959)).jpg"/>
          <p:cNvPicPr>
            <a:picLocks noChangeAspect="1"/>
          </p:cNvPicPr>
          <p:nvPr/>
        </p:nvPicPr>
        <p:blipFill>
          <a:blip r:embed="rId2" cstate="print"/>
          <a:srcRect/>
          <a:stretch>
            <a:fillRect/>
          </a:stretch>
        </p:blipFill>
        <p:spPr bwMode="auto">
          <a:xfrm>
            <a:off x="7938" y="0"/>
            <a:ext cx="9128125" cy="5143500"/>
          </a:xfrm>
          <a:prstGeom prst="rect">
            <a:avLst/>
          </a:prstGeom>
          <a:noFill/>
          <a:ln w="9525">
            <a:noFill/>
            <a:miter lim="800000"/>
            <a:headEnd/>
            <a:tailEnd/>
          </a:ln>
        </p:spPr>
      </p:pic>
      <p:sp>
        <p:nvSpPr>
          <p:cNvPr id="3" name="Rectangle 2"/>
          <p:cNvSpPr/>
          <p:nvPr/>
        </p:nvSpPr>
        <p:spPr>
          <a:xfrm>
            <a:off x="0" y="4681538"/>
            <a:ext cx="3995738" cy="461962"/>
          </a:xfrm>
          <a:prstGeom prst="rect">
            <a:avLst/>
          </a:prstGeom>
        </p:spPr>
        <p:txBody>
          <a:bodyPr>
            <a:spAutoFit/>
          </a:bodyPr>
          <a:lstStyle/>
          <a:p>
            <a:pPr>
              <a:defRPr/>
            </a:pPr>
            <a:r>
              <a:rPr lang="fr-FR" sz="1200" dirty="0">
                <a:solidFill>
                  <a:schemeClr val="bg2">
                    <a:lumMod val="50000"/>
                  </a:schemeClr>
                </a:solidFill>
                <a:latin typeface="Segoe Print" pitchFamily="2" charset="0"/>
              </a:rPr>
              <a:t>L'échiquier, Grand (1959) </a:t>
            </a:r>
          </a:p>
          <a:p>
            <a:pPr>
              <a:defRPr/>
            </a:pPr>
            <a:r>
              <a:rPr lang="fr-FR" sz="1200" dirty="0">
                <a:solidFill>
                  <a:schemeClr val="bg2">
                    <a:lumMod val="50000"/>
                  </a:schemeClr>
                </a:solidFill>
                <a:latin typeface="Segoe Print" pitchFamily="2" charset="0"/>
              </a:rPr>
              <a:t>Germaine Richier (1904-1959)</a:t>
            </a:r>
            <a:endParaRPr lang="en-US" sz="800" dirty="0">
              <a:solidFill>
                <a:schemeClr val="bg2">
                  <a:lumMod val="50000"/>
                </a:schemeClr>
              </a:solidFill>
            </a:endParaRPr>
          </a:p>
        </p:txBody>
      </p:sp>
    </p:spTree>
  </p:cSld>
  <p:clrMapOvr>
    <a:masterClrMapping/>
  </p:clrMapOvr>
  <p:transition spd="slow" advTm="7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uileries L'échiquier, Grand (1959) Germaine Richier (1904-1959)n.jpg"/>
          <p:cNvPicPr>
            <a:picLocks noChangeAspect="1"/>
          </p:cNvPicPr>
          <p:nvPr/>
        </p:nvPicPr>
        <p:blipFill>
          <a:blip r:embed="rId2" cstate="print"/>
          <a:srcRect l="31086"/>
          <a:stretch>
            <a:fillRect/>
          </a:stretch>
        </p:blipFill>
        <p:spPr>
          <a:xfrm>
            <a:off x="0" y="0"/>
            <a:ext cx="5427663" cy="5140325"/>
          </a:xfrm>
          <a:prstGeom prst="rect">
            <a:avLst/>
          </a:prstGeom>
          <a:ln>
            <a:noFill/>
          </a:ln>
          <a:effectLst>
            <a:outerShdw blurRad="292100" dist="139700" dir="2700000" algn="tl" rotWithShape="0">
              <a:srgbClr val="333333">
                <a:alpha val="65000"/>
              </a:srgbClr>
            </a:outerShdw>
          </a:effectLst>
        </p:spPr>
      </p:pic>
      <p:pic>
        <p:nvPicPr>
          <p:cNvPr id="3" name="Picture 2" descr="tuileries L'échiquier, Grand (1959) Germaine Richier (1904-1959).jpg"/>
          <p:cNvPicPr>
            <a:picLocks noChangeAspect="1"/>
          </p:cNvPicPr>
          <p:nvPr/>
        </p:nvPicPr>
        <p:blipFill>
          <a:blip r:embed="rId3" cstate="print"/>
          <a:stretch>
            <a:fillRect/>
          </a:stretch>
        </p:blipFill>
        <p:spPr>
          <a:xfrm>
            <a:off x="2555875" y="0"/>
            <a:ext cx="6588125" cy="2060575"/>
          </a:xfrm>
          <a:prstGeom prst="rect">
            <a:avLst/>
          </a:prstGeom>
          <a:ln>
            <a:noFill/>
          </a:ln>
          <a:effectLst>
            <a:outerShdw blurRad="292100" dist="139700" dir="2700000" algn="tl" rotWithShape="0">
              <a:srgbClr val="333333">
                <a:alpha val="65000"/>
              </a:srgbClr>
            </a:outerShdw>
          </a:effectLst>
        </p:spPr>
      </p:pic>
      <p:pic>
        <p:nvPicPr>
          <p:cNvPr id="4" name="Picture 3" descr="tuileries L'échiquier, Grand (1959) Germaine Richier (1904-1959)a.jpg"/>
          <p:cNvPicPr>
            <a:picLocks noChangeAspect="1"/>
          </p:cNvPicPr>
          <p:nvPr/>
        </p:nvPicPr>
        <p:blipFill>
          <a:blip r:embed="rId4" cstate="print"/>
          <a:stretch>
            <a:fillRect/>
          </a:stretch>
        </p:blipFill>
        <p:spPr>
          <a:xfrm>
            <a:off x="4613275" y="2211388"/>
            <a:ext cx="4530725" cy="2717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P1260307 Tour Eiffel &amp; Pont Alexandre III.JPG"/>
          <p:cNvPicPr>
            <a:picLocks noChangeAspect="1"/>
          </p:cNvPicPr>
          <p:nvPr/>
        </p:nvPicPr>
        <p:blipFill>
          <a:blip r:embed="rId3" cstate="print"/>
          <a:srcRect/>
          <a:stretch>
            <a:fillRect/>
          </a:stretch>
        </p:blipFill>
        <p:spPr bwMode="auto">
          <a:xfrm>
            <a:off x="2286000" y="0"/>
            <a:ext cx="6858000" cy="5143500"/>
          </a:xfrm>
          <a:prstGeom prst="rect">
            <a:avLst/>
          </a:prstGeom>
          <a:noFill/>
          <a:ln w="9525">
            <a:noFill/>
            <a:miter lim="800000"/>
            <a:headEnd/>
            <a:tailEnd/>
          </a:ln>
        </p:spPr>
      </p:pic>
      <p:sp>
        <p:nvSpPr>
          <p:cNvPr id="15363" name="Rectangle 3"/>
          <p:cNvSpPr>
            <a:spLocks noChangeArrowheads="1"/>
          </p:cNvSpPr>
          <p:nvPr/>
        </p:nvSpPr>
        <p:spPr bwMode="auto">
          <a:xfrm>
            <a:off x="0" y="3867150"/>
            <a:ext cx="2268538" cy="1016000"/>
          </a:xfrm>
          <a:prstGeom prst="rect">
            <a:avLst/>
          </a:prstGeom>
          <a:noFill/>
          <a:ln w="9525">
            <a:noFill/>
            <a:miter lim="800000"/>
            <a:headEnd/>
            <a:tailEnd/>
          </a:ln>
        </p:spPr>
        <p:txBody>
          <a:bodyPr>
            <a:spAutoFit/>
          </a:bodyPr>
          <a:lstStyle/>
          <a:p>
            <a:pPr algn="just"/>
            <a:r>
              <a:rPr lang="en-US" sz="1200" dirty="0">
                <a:solidFill>
                  <a:srgbClr val="FFFFFF"/>
                </a:solidFill>
                <a:latin typeface="Segoe Print" pitchFamily="2" charset="0"/>
              </a:rPr>
              <a:t>The </a:t>
            </a:r>
            <a:r>
              <a:rPr lang="en-US" sz="1200" dirty="0" err="1">
                <a:solidFill>
                  <a:srgbClr val="FFFFFF"/>
                </a:solidFill>
                <a:latin typeface="Segoe Print" pitchFamily="2" charset="0"/>
              </a:rPr>
              <a:t>Tuileries</a:t>
            </a:r>
            <a:r>
              <a:rPr lang="en-US" sz="1200" dirty="0">
                <a:solidFill>
                  <a:srgbClr val="FFFFFF"/>
                </a:solidFill>
                <a:latin typeface="Segoe Print" pitchFamily="2" charset="0"/>
              </a:rPr>
              <a:t> Palace was a royal and imperial palace in Paris which stood on the right bank of the River </a:t>
            </a:r>
            <a:r>
              <a:rPr lang="en-US" sz="1200" dirty="0" smtClean="0">
                <a:solidFill>
                  <a:srgbClr val="FFFFFF"/>
                </a:solidFill>
                <a:latin typeface="Segoe Print" pitchFamily="2" charset="0"/>
              </a:rPr>
              <a:t>Seine </a:t>
            </a:r>
            <a:endParaRPr lang="en-US" sz="1200" dirty="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10229 Jardin des Tuileries.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16387" name="Rectangle 2"/>
          <p:cNvSpPr>
            <a:spLocks noChangeArrowheads="1"/>
          </p:cNvSpPr>
          <p:nvPr/>
        </p:nvSpPr>
        <p:spPr bwMode="auto">
          <a:xfrm>
            <a:off x="6875463" y="3759200"/>
            <a:ext cx="2268537" cy="1384300"/>
          </a:xfrm>
          <a:prstGeom prst="rect">
            <a:avLst/>
          </a:prstGeom>
          <a:noFill/>
          <a:ln w="9525">
            <a:noFill/>
            <a:miter lim="800000"/>
            <a:headEnd/>
            <a:tailEnd/>
          </a:ln>
        </p:spPr>
        <p:txBody>
          <a:bodyPr>
            <a:spAutoFit/>
          </a:bodyPr>
          <a:lstStyle/>
          <a:p>
            <a:pPr algn="just"/>
            <a:r>
              <a:rPr lang="en-US" sz="1200" dirty="0">
                <a:solidFill>
                  <a:srgbClr val="FFFFFF"/>
                </a:solidFill>
                <a:latin typeface="Segoe Print" pitchFamily="2" charset="0"/>
              </a:rPr>
              <a:t>The </a:t>
            </a:r>
            <a:r>
              <a:rPr lang="en-US" sz="1200" dirty="0" err="1">
                <a:solidFill>
                  <a:srgbClr val="FFFFFF"/>
                </a:solidFill>
                <a:latin typeface="Segoe Print" pitchFamily="2" charset="0"/>
              </a:rPr>
              <a:t>Tuileries</a:t>
            </a:r>
            <a:r>
              <a:rPr lang="en-US" sz="1200" dirty="0">
                <a:solidFill>
                  <a:srgbClr val="FFFFFF"/>
                </a:solidFill>
                <a:latin typeface="Segoe Print" pitchFamily="2" charset="0"/>
              </a:rPr>
              <a:t> Palace was the usual Parisian </a:t>
            </a:r>
            <a:r>
              <a:rPr lang="en-US" sz="1200" dirty="0" err="1">
                <a:solidFill>
                  <a:srgbClr val="FFFFFF"/>
                </a:solidFill>
                <a:latin typeface="Segoe Print" pitchFamily="2" charset="0"/>
              </a:rPr>
              <a:t>resi-dence</a:t>
            </a:r>
            <a:r>
              <a:rPr lang="en-US" sz="1200" dirty="0">
                <a:solidFill>
                  <a:srgbClr val="FFFFFF"/>
                </a:solidFill>
                <a:latin typeface="Segoe Print" pitchFamily="2" charset="0"/>
              </a:rPr>
              <a:t> of most French monarchs, from Henry IV to Napoleon III, until it was burned by </a:t>
            </a:r>
            <a:r>
              <a:rPr lang="en-US" sz="1200" dirty="0" smtClean="0">
                <a:solidFill>
                  <a:srgbClr val="FFFFFF"/>
                </a:solidFill>
                <a:latin typeface="Segoe Print" pitchFamily="2" charset="0"/>
              </a:rPr>
              <a:t>the </a:t>
            </a:r>
            <a:r>
              <a:rPr lang="en-US" sz="1200" dirty="0">
                <a:solidFill>
                  <a:srgbClr val="FFFFFF"/>
                </a:solidFill>
                <a:latin typeface="Segoe Print" pitchFamily="2" charset="0"/>
              </a:rPr>
              <a:t>Paris Commune in </a:t>
            </a:r>
            <a:r>
              <a:rPr lang="en-US" sz="1200" dirty="0" smtClean="0">
                <a:solidFill>
                  <a:srgbClr val="FFFFFF"/>
                </a:solidFill>
                <a:latin typeface="Segoe Print" pitchFamily="2" charset="0"/>
              </a:rPr>
              <a:t>1871</a:t>
            </a:r>
            <a:endParaRPr lang="en-US" sz="1200" dirty="0">
              <a:solidFill>
                <a:srgbClr val="FFFFFF"/>
              </a:solidFill>
              <a:latin typeface="Segoe Print" pitchFamily="2" charset="0"/>
            </a:endParaRPr>
          </a:p>
        </p:txBody>
      </p:sp>
    </p:spTree>
  </p:cSld>
  <p:clrMapOvr>
    <a:masterClrMapping/>
  </p:clrMapOvr>
  <p:transition spd="slow" advTm="9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260307 Tour Eiffel &amp; Pont Alexandre III.JPG"/>
          <p:cNvPicPr>
            <a:picLocks noChangeAspect="1"/>
          </p:cNvPicPr>
          <p:nvPr/>
        </p:nvPicPr>
        <p:blipFill>
          <a:blip r:embed="rId3" cstate="print"/>
          <a:srcRect/>
          <a:stretch>
            <a:fillRect/>
          </a:stretch>
        </p:blipFill>
        <p:spPr bwMode="auto">
          <a:xfrm>
            <a:off x="2286000" y="0"/>
            <a:ext cx="6858000" cy="5143500"/>
          </a:xfrm>
          <a:prstGeom prst="rect">
            <a:avLst/>
          </a:prstGeom>
          <a:noFill/>
          <a:ln w="9525">
            <a:noFill/>
            <a:miter lim="800000"/>
            <a:headEnd/>
            <a:tailEnd/>
          </a:ln>
        </p:spPr>
      </p:pic>
      <p:sp>
        <p:nvSpPr>
          <p:cNvPr id="17411" name="Rectangle 3"/>
          <p:cNvSpPr>
            <a:spLocks noChangeArrowheads="1"/>
          </p:cNvSpPr>
          <p:nvPr/>
        </p:nvSpPr>
        <p:spPr bwMode="auto">
          <a:xfrm>
            <a:off x="0" y="2859088"/>
            <a:ext cx="2268538" cy="2124075"/>
          </a:xfrm>
          <a:prstGeom prst="rect">
            <a:avLst/>
          </a:prstGeom>
          <a:noFill/>
          <a:ln w="9525">
            <a:noFill/>
            <a:miter lim="800000"/>
            <a:headEnd/>
            <a:tailEnd/>
          </a:ln>
        </p:spPr>
        <p:txBody>
          <a:bodyPr>
            <a:spAutoFit/>
          </a:bodyPr>
          <a:lstStyle/>
          <a:p>
            <a:pPr algn="just"/>
            <a:r>
              <a:rPr lang="en-US" sz="1200">
                <a:solidFill>
                  <a:srgbClr val="FFFFFF"/>
                </a:solidFill>
                <a:latin typeface="Segoe Print" pitchFamily="2" charset="0"/>
              </a:rPr>
              <a:t>Jardin des Tuileries as the garden of the Tuileries Palace was eventually opened to the public in 1667 and became a public park after the French Revolution. In the 19th and 20th centuries, it was a place where Parisians celebrated, met, strolled, and relaxed</a:t>
            </a:r>
          </a:p>
        </p:txBody>
      </p:sp>
      <p:pic>
        <p:nvPicPr>
          <p:cNvPr id="5" name="Picture 4" descr="P1010233 Arc de Triomphe du Carrousel.JPG"/>
          <p:cNvPicPr>
            <a:picLocks noChangeAspect="1"/>
          </p:cNvPicPr>
          <p:nvPr/>
        </p:nvPicPr>
        <p:blipFill>
          <a:blip r:embed="rId4" cstate="print"/>
          <a:srcRect/>
          <a:stretch>
            <a:fillRect/>
          </a:stretch>
        </p:blipFill>
        <p:spPr bwMode="auto">
          <a:xfrm>
            <a:off x="2286000" y="0"/>
            <a:ext cx="6858000" cy="5143500"/>
          </a:xfrm>
          <a:prstGeom prst="rect">
            <a:avLst/>
          </a:prstGeom>
          <a:noFill/>
          <a:ln w="9525">
            <a:noFill/>
            <a:miter lim="800000"/>
            <a:headEnd/>
            <a:tailEnd/>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250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10" presetClass="exit" presetSubtype="0" fill="hold" nodeType="withEffect">
                                  <p:stCondLst>
                                    <p:cond delay="2500"/>
                                  </p:stCondLst>
                                  <p:childTnLst>
                                    <p:animEffect transition="out" filter="fade">
                                      <p:cBhvr>
                                        <p:cTn id="10" dur="3000"/>
                                        <p:tgtEl>
                                          <p:spTgt spid="2"/>
                                        </p:tgtEl>
                                      </p:cBhvr>
                                    </p:animEffect>
                                    <p:set>
                                      <p:cBhvr>
                                        <p:cTn id="11" dur="1" fill="hold">
                                          <p:stCondLst>
                                            <p:cond delay="2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10231 Arc de Triomphe du Carrousel.JPG"/>
          <p:cNvPicPr>
            <a:picLocks noChangeAspect="1"/>
          </p:cNvPicPr>
          <p:nvPr/>
        </p:nvPicPr>
        <p:blipFill>
          <a:blip r:embed="rId2" cstate="print"/>
          <a:stretch>
            <a:fillRect/>
          </a:stretch>
        </p:blipFill>
        <p:spPr>
          <a:xfrm>
            <a:off x="5148263" y="0"/>
            <a:ext cx="3856037" cy="5143500"/>
          </a:xfrm>
          <a:prstGeom prst="rect">
            <a:avLst/>
          </a:prstGeom>
          <a:ln>
            <a:noFill/>
          </a:ln>
          <a:effectLst>
            <a:outerShdw blurRad="292100" dist="139700" dir="2700000" algn="tl" rotWithShape="0">
              <a:srgbClr val="333333">
                <a:alpha val="65000"/>
              </a:srgbClr>
            </a:outerShdw>
          </a:effectLst>
        </p:spPr>
      </p:pic>
      <p:pic>
        <p:nvPicPr>
          <p:cNvPr id="3" name="Picture 2" descr="P1010248 L'obelisk du place de la concorde.JPG"/>
          <p:cNvPicPr>
            <a:picLocks noChangeAspect="1"/>
          </p:cNvPicPr>
          <p:nvPr/>
        </p:nvPicPr>
        <p:blipFill>
          <a:blip r:embed="rId3" cstate="print"/>
          <a:stretch>
            <a:fillRect/>
          </a:stretch>
        </p:blipFill>
        <p:spPr>
          <a:xfrm>
            <a:off x="900113" y="0"/>
            <a:ext cx="3854450" cy="5143500"/>
          </a:xfrm>
          <a:prstGeom prst="rect">
            <a:avLst/>
          </a:prstGeom>
          <a:ln>
            <a:noFill/>
          </a:ln>
          <a:effectLst>
            <a:outerShdw blurRad="292100" dist="139700" dir="2700000" algn="tl" rotWithShape="0">
              <a:srgbClr val="333333">
                <a:alpha val="65000"/>
              </a:srgbClr>
            </a:outerShdw>
          </a:effectLst>
        </p:spPr>
      </p:pic>
      <p:sp>
        <p:nvSpPr>
          <p:cNvPr id="18436" name="Rectangle 3"/>
          <p:cNvSpPr>
            <a:spLocks noChangeArrowheads="1"/>
          </p:cNvSpPr>
          <p:nvPr/>
        </p:nvSpPr>
        <p:spPr bwMode="auto">
          <a:xfrm rot="-5400000">
            <a:off x="3251994" y="3258344"/>
            <a:ext cx="3492500" cy="277812"/>
          </a:xfrm>
          <a:prstGeom prst="rect">
            <a:avLst/>
          </a:prstGeom>
          <a:noFill/>
          <a:ln w="9525">
            <a:noFill/>
            <a:miter lim="800000"/>
            <a:headEnd/>
            <a:tailEnd/>
          </a:ln>
        </p:spPr>
        <p:txBody>
          <a:bodyPr>
            <a:spAutoFit/>
          </a:bodyPr>
          <a:lstStyle/>
          <a:p>
            <a:pPr algn="just"/>
            <a:r>
              <a:rPr lang="fr-FR" sz="1200">
                <a:solidFill>
                  <a:srgbClr val="FFFFFF"/>
                </a:solidFill>
                <a:latin typeface="Segoe Print" pitchFamily="2" charset="0"/>
              </a:rPr>
              <a:t>Arc de Triomphe du Carrousel</a:t>
            </a:r>
            <a:endParaRPr lang="en-US" sz="1200">
              <a:solidFill>
                <a:srgbClr val="FFFFFF"/>
              </a:solidFill>
              <a:latin typeface="Segoe Print" pitchFamily="2" charset="0"/>
            </a:endParaRPr>
          </a:p>
        </p:txBody>
      </p:sp>
      <p:sp>
        <p:nvSpPr>
          <p:cNvPr id="18437" name="Rectangle 4"/>
          <p:cNvSpPr>
            <a:spLocks noChangeArrowheads="1"/>
          </p:cNvSpPr>
          <p:nvPr/>
        </p:nvSpPr>
        <p:spPr bwMode="auto">
          <a:xfrm rot="-5400000">
            <a:off x="-1580356" y="2747169"/>
            <a:ext cx="4516437" cy="276225"/>
          </a:xfrm>
          <a:prstGeom prst="rect">
            <a:avLst/>
          </a:prstGeom>
          <a:noFill/>
          <a:ln w="9525">
            <a:noFill/>
            <a:miter lim="800000"/>
            <a:headEnd/>
            <a:tailEnd/>
          </a:ln>
        </p:spPr>
        <p:txBody>
          <a:bodyPr>
            <a:spAutoFit/>
          </a:bodyPr>
          <a:lstStyle/>
          <a:p>
            <a:pPr algn="just"/>
            <a:r>
              <a:rPr lang="fr-FR" sz="1200">
                <a:solidFill>
                  <a:srgbClr val="FFFFFF"/>
                </a:solidFill>
                <a:latin typeface="Segoe Print" pitchFamily="2" charset="0"/>
              </a:rPr>
              <a:t>L'obelisk du Place de la Concorde and Arc de l'Etoile</a:t>
            </a:r>
            <a:endParaRPr lang="en-US" sz="1200">
              <a:solidFill>
                <a:srgbClr val="FFFFFF"/>
              </a:solidFill>
              <a:latin typeface="Segoe Print" pitchFamily="2" charset="0"/>
            </a:endParaRPr>
          </a:p>
        </p:txBody>
      </p:sp>
    </p:spTree>
  </p:cSld>
  <p:clrMapOvr>
    <a:masterClrMapping/>
  </p:clrMapOvr>
  <p:transition spd="slow" advTm="12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10256 L'obelisk du place de la concorde.JPG"/>
          <p:cNvPicPr>
            <a:picLocks noChangeAspect="1"/>
          </p:cNvPicPr>
          <p:nvPr/>
        </p:nvPicPr>
        <p:blipFill>
          <a:blip r:embed="rId2" cstate="print"/>
          <a:stretch>
            <a:fillRect/>
          </a:stretch>
        </p:blipFill>
        <p:spPr>
          <a:xfrm>
            <a:off x="250825" y="0"/>
            <a:ext cx="6858000" cy="5143500"/>
          </a:xfrm>
          <a:prstGeom prst="rect">
            <a:avLst/>
          </a:prstGeom>
          <a:ln>
            <a:noFill/>
          </a:ln>
          <a:effectLst>
            <a:outerShdw blurRad="292100" dist="139700" dir="2700000" algn="tl" rotWithShape="0">
              <a:srgbClr val="333333">
                <a:alpha val="65000"/>
              </a:srgbClr>
            </a:outerShdw>
          </a:effectLst>
        </p:spPr>
      </p:pic>
      <p:sp>
        <p:nvSpPr>
          <p:cNvPr id="19459" name="Rectangle 4"/>
          <p:cNvSpPr>
            <a:spLocks noChangeArrowheads="1"/>
          </p:cNvSpPr>
          <p:nvPr/>
        </p:nvSpPr>
        <p:spPr bwMode="auto">
          <a:xfrm>
            <a:off x="7092950" y="3795713"/>
            <a:ext cx="2051050" cy="1200150"/>
          </a:xfrm>
          <a:prstGeom prst="rect">
            <a:avLst/>
          </a:prstGeom>
          <a:noFill/>
          <a:ln w="9525">
            <a:noFill/>
            <a:miter lim="800000"/>
            <a:headEnd/>
            <a:tailEnd/>
          </a:ln>
        </p:spPr>
        <p:txBody>
          <a:bodyPr>
            <a:spAutoFit/>
          </a:bodyPr>
          <a:lstStyle/>
          <a:p>
            <a:pPr algn="just"/>
            <a:r>
              <a:rPr lang="fr-FR" sz="1200">
                <a:solidFill>
                  <a:srgbClr val="FFFFFF"/>
                </a:solidFill>
                <a:latin typeface="Segoe Print" pitchFamily="2" charset="0"/>
              </a:rPr>
              <a:t>The Luxor Obelisk  s</a:t>
            </a:r>
            <a:r>
              <a:rPr lang="en-US" sz="1200">
                <a:solidFill>
                  <a:srgbClr val="FFFFFF"/>
                </a:solidFill>
                <a:latin typeface="Segoe Print" pitchFamily="2" charset="0"/>
              </a:rPr>
              <a:t>tanding at the centre of the Place de la Concorde </a:t>
            </a:r>
            <a:r>
              <a:rPr lang="fr-FR" sz="1200">
                <a:solidFill>
                  <a:srgbClr val="FFFFFF"/>
                </a:solidFill>
                <a:latin typeface="Segoe Print" pitchFamily="2" charset="0"/>
              </a:rPr>
              <a:t>and Arc de l'Etoile  seen from the Tuileries</a:t>
            </a: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P1010243 Arc de Triomphe du Carrousel.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20483" name="Rectangle 3"/>
          <p:cNvSpPr>
            <a:spLocks noChangeArrowheads="1"/>
          </p:cNvSpPr>
          <p:nvPr/>
        </p:nvSpPr>
        <p:spPr bwMode="auto">
          <a:xfrm>
            <a:off x="0" y="2284413"/>
            <a:ext cx="2268538" cy="2676525"/>
          </a:xfrm>
          <a:prstGeom prst="rect">
            <a:avLst/>
          </a:prstGeom>
          <a:noFill/>
          <a:ln w="9525">
            <a:noFill/>
            <a:miter lim="800000"/>
            <a:headEnd/>
            <a:tailEnd/>
          </a:ln>
        </p:spPr>
        <p:txBody>
          <a:bodyPr>
            <a:spAutoFit/>
          </a:bodyPr>
          <a:lstStyle/>
          <a:p>
            <a:pPr algn="just"/>
            <a:r>
              <a:rPr lang="en-US" sz="1200">
                <a:solidFill>
                  <a:srgbClr val="FFFFFF"/>
                </a:solidFill>
                <a:latin typeface="Segoe Print" pitchFamily="2" charset="0"/>
              </a:rPr>
              <a:t>The quadriga that are on top of the Arc de Triomphe du Carrousel, which are often referred to as the Horses of Saint Mark, or Horses of San Marco (this bronze statue group are a copy of the originals, which were produced by the artist Baron Francois Joseph Bosio in 1828 commemorating the Restoration)</a:t>
            </a:r>
          </a:p>
        </p:txBody>
      </p:sp>
    </p:spTree>
  </p:cSld>
  <p:clrMapOvr>
    <a:masterClrMapping/>
  </p:clrMapOvr>
  <p:transition spd="slow" advTm="17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P1010251  Jardin des Tuileries - The Tuileries Gardens.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21507" name="TextBox 2"/>
          <p:cNvSpPr txBox="1">
            <a:spLocks noChangeArrowheads="1"/>
          </p:cNvSpPr>
          <p:nvPr/>
        </p:nvSpPr>
        <p:spPr bwMode="auto">
          <a:xfrm>
            <a:off x="0" y="3573463"/>
            <a:ext cx="2268538" cy="1385887"/>
          </a:xfrm>
          <a:prstGeom prst="rect">
            <a:avLst/>
          </a:prstGeom>
          <a:noFill/>
          <a:ln w="9525">
            <a:noFill/>
            <a:miter lim="800000"/>
            <a:headEnd/>
            <a:tailEnd/>
          </a:ln>
        </p:spPr>
        <p:txBody>
          <a:bodyPr>
            <a:spAutoFit/>
          </a:bodyPr>
          <a:lstStyle/>
          <a:p>
            <a:pPr algn="just"/>
            <a:r>
              <a:rPr lang="en-US" sz="1200">
                <a:solidFill>
                  <a:srgbClr val="FFFFFF"/>
                </a:solidFill>
                <a:latin typeface="Segoe Print" pitchFamily="2" charset="0"/>
              </a:rPr>
              <a:t>The Grand Bassin Rond, which is located along the Central Alley of the Tuileries Gardens is a popular place to relax on the free to use green chairs that are laid out</a:t>
            </a:r>
          </a:p>
        </p:txBody>
      </p:sp>
    </p:spTree>
  </p:cSld>
  <p:clrMapOvr>
    <a:masterClrMapping/>
  </p:clrMapOvr>
  <p:transition spd="slow" advTm="12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P1010239 Jardin des Tuileries.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22531" name="Rectangle 2"/>
          <p:cNvSpPr>
            <a:spLocks noChangeArrowheads="1"/>
          </p:cNvSpPr>
          <p:nvPr/>
        </p:nvSpPr>
        <p:spPr bwMode="auto">
          <a:xfrm>
            <a:off x="0" y="4084638"/>
            <a:ext cx="2195513" cy="461962"/>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Pavillon de Marsan North wing </a:t>
            </a:r>
            <a:endParaRPr lang="en-US" sz="1200">
              <a:solidFill>
                <a:srgbClr val="FFFFFF"/>
              </a:solidFill>
              <a:latin typeface="Segoe Print" pitchFamily="2" charset="0"/>
            </a:endParaRPr>
          </a:p>
        </p:txBody>
      </p:sp>
    </p:spTree>
  </p:cSld>
  <p:clrMapOvr>
    <a:masterClrMapping/>
  </p:clrMapOvr>
  <p:transition spd="slow" advTm="7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uileries_gardens_The statue La Comedie by Julien Toussaint Roux in 1874a.JPG"/>
          <p:cNvPicPr>
            <a:picLocks noChangeAspect="1"/>
          </p:cNvPicPr>
          <p:nvPr/>
        </p:nvPicPr>
        <p:blipFill>
          <a:blip r:embed="rId2" cstate="print"/>
          <a:stretch>
            <a:fillRect/>
          </a:stretch>
        </p:blipFill>
        <p:spPr>
          <a:xfrm>
            <a:off x="1258888" y="0"/>
            <a:ext cx="4876800" cy="5143500"/>
          </a:xfrm>
          <a:prstGeom prst="rect">
            <a:avLst/>
          </a:prstGeom>
          <a:ln>
            <a:noFill/>
          </a:ln>
          <a:effectLst>
            <a:outerShdw blurRad="292100" dist="139700" dir="2700000" algn="tl" rotWithShape="0">
              <a:srgbClr val="333333">
                <a:alpha val="65000"/>
              </a:srgbClr>
            </a:outerShdw>
          </a:effectLst>
        </p:spPr>
      </p:pic>
      <p:sp>
        <p:nvSpPr>
          <p:cNvPr id="23555" name="Rectangle 3"/>
          <p:cNvSpPr>
            <a:spLocks noChangeArrowheads="1"/>
          </p:cNvSpPr>
          <p:nvPr/>
        </p:nvSpPr>
        <p:spPr bwMode="auto">
          <a:xfrm>
            <a:off x="6156325" y="4300538"/>
            <a:ext cx="2771775" cy="646112"/>
          </a:xfrm>
          <a:prstGeom prst="rect">
            <a:avLst/>
          </a:prstGeom>
          <a:noFill/>
          <a:ln w="9525">
            <a:noFill/>
            <a:miter lim="800000"/>
            <a:headEnd/>
            <a:tailEnd/>
          </a:ln>
        </p:spPr>
        <p:txBody>
          <a:bodyPr>
            <a:spAutoFit/>
          </a:bodyPr>
          <a:lstStyle/>
          <a:p>
            <a:pPr algn="just"/>
            <a:r>
              <a:rPr lang="fr-FR" sz="1200">
                <a:solidFill>
                  <a:srgbClr val="FFFFFF"/>
                </a:solidFill>
                <a:latin typeface="Segoe Print" pitchFamily="2" charset="0"/>
              </a:rPr>
              <a:t>The statue La Comedie </a:t>
            </a:r>
          </a:p>
          <a:p>
            <a:pPr algn="just"/>
            <a:r>
              <a:rPr lang="fr-FR" sz="1200">
                <a:solidFill>
                  <a:srgbClr val="FFFFFF"/>
                </a:solidFill>
                <a:latin typeface="Segoe Print" pitchFamily="2" charset="0"/>
              </a:rPr>
              <a:t>by Julien Toussaint Roux </a:t>
            </a:r>
          </a:p>
          <a:p>
            <a:pPr algn="just"/>
            <a:r>
              <a:rPr lang="fr-FR" sz="1200">
                <a:solidFill>
                  <a:srgbClr val="FFFFFF"/>
                </a:solidFill>
                <a:latin typeface="Segoe Print" pitchFamily="2" charset="0"/>
              </a:rPr>
              <a:t>1874</a:t>
            </a:r>
            <a:endParaRPr lang="en-US" sz="1200">
              <a:solidFill>
                <a:srgbClr val="FFFFFF"/>
              </a:solidFill>
              <a:latin typeface="Segoe Print" pitchFamily="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uileries_gardens_The statue La Comedie by Julien Toussaint Roux in 1874.JPG"/>
          <p:cNvPicPr>
            <a:picLocks noChangeAspect="1"/>
          </p:cNvPicPr>
          <p:nvPr/>
        </p:nvPicPr>
        <p:blipFill>
          <a:blip r:embed="rId2" cstate="print"/>
          <a:stretch>
            <a:fillRect/>
          </a:stretch>
        </p:blipFill>
        <p:spPr>
          <a:xfrm>
            <a:off x="2051050" y="0"/>
            <a:ext cx="6858000" cy="5143500"/>
          </a:xfrm>
          <a:prstGeom prst="rect">
            <a:avLst/>
          </a:prstGeom>
          <a:ln>
            <a:noFill/>
          </a:ln>
          <a:effectLst>
            <a:outerShdw blurRad="292100" dist="139700" dir="2700000" algn="tl" rotWithShape="0">
              <a:srgbClr val="333333">
                <a:alpha val="65000"/>
              </a:srgbClr>
            </a:outerShdw>
          </a:effectLst>
        </p:spPr>
      </p:pic>
      <p:sp>
        <p:nvSpPr>
          <p:cNvPr id="24579" name="Rectangle 3"/>
          <p:cNvSpPr>
            <a:spLocks noChangeArrowheads="1"/>
          </p:cNvSpPr>
          <p:nvPr/>
        </p:nvSpPr>
        <p:spPr bwMode="auto">
          <a:xfrm>
            <a:off x="-180975" y="4371975"/>
            <a:ext cx="2232025" cy="646113"/>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La Comedie </a:t>
            </a:r>
          </a:p>
          <a:p>
            <a:pPr algn="r"/>
            <a:r>
              <a:rPr lang="fr-FR" sz="1200">
                <a:solidFill>
                  <a:srgbClr val="FFFFFF"/>
                </a:solidFill>
                <a:latin typeface="Segoe Print" pitchFamily="2" charset="0"/>
              </a:rPr>
              <a:t>by Julien Toussaint Roux </a:t>
            </a:r>
          </a:p>
          <a:p>
            <a:pPr algn="r"/>
            <a:r>
              <a:rPr lang="fr-FR" sz="1200">
                <a:solidFill>
                  <a:srgbClr val="FFFFFF"/>
                </a:solidFill>
                <a:latin typeface="Segoe Print" pitchFamily="2" charset="0"/>
              </a:rPr>
              <a:t>1874</a:t>
            </a:r>
            <a:endParaRPr lang="en-US" sz="1200">
              <a:solidFill>
                <a:srgbClr val="FFFFFF"/>
              </a:solidFill>
              <a:latin typeface="Segoe Print" pitchFamily="2" charset="0"/>
            </a:endParaRPr>
          </a:p>
        </p:txBody>
      </p:sp>
    </p:spTree>
  </p:cSld>
  <p:clrMapOvr>
    <a:masterClrMapping/>
  </p:clrMapOvr>
  <p:transition spd="slow"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aurent Honoré Marqueste - Le centaure Nessus enlevant Déjanire.jpg"/>
          <p:cNvPicPr>
            <a:picLocks noChangeAspect="1"/>
          </p:cNvPicPr>
          <p:nvPr/>
        </p:nvPicPr>
        <p:blipFill>
          <a:blip r:embed="rId3" cstate="print"/>
          <a:stretch>
            <a:fillRect/>
          </a:stretch>
        </p:blipFill>
        <p:spPr>
          <a:xfrm>
            <a:off x="5286375"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Le Centaur Nessus Enlevant Dejanire statue in the Tuileries gardens.JPG"/>
          <p:cNvPicPr>
            <a:picLocks noChangeAspect="1"/>
          </p:cNvPicPr>
          <p:nvPr/>
        </p:nvPicPr>
        <p:blipFill>
          <a:blip r:embed="rId4" cstate="print"/>
          <a:stretch>
            <a:fillRect/>
          </a:stretch>
        </p:blipFill>
        <p:spPr>
          <a:xfrm>
            <a:off x="1692275" y="0"/>
            <a:ext cx="3429000" cy="5143500"/>
          </a:xfrm>
          <a:prstGeom prst="rect">
            <a:avLst/>
          </a:prstGeom>
          <a:ln>
            <a:noFill/>
          </a:ln>
          <a:effectLst>
            <a:outerShdw blurRad="292100" dist="139700" dir="2700000" algn="tl" rotWithShape="0">
              <a:srgbClr val="333333">
                <a:alpha val="65000"/>
              </a:srgbClr>
            </a:outerShdw>
          </a:effectLst>
        </p:spPr>
      </p:pic>
      <p:sp>
        <p:nvSpPr>
          <p:cNvPr id="25604" name="Rectangle 3"/>
          <p:cNvSpPr>
            <a:spLocks noChangeArrowheads="1"/>
          </p:cNvSpPr>
          <p:nvPr/>
        </p:nvSpPr>
        <p:spPr bwMode="auto">
          <a:xfrm>
            <a:off x="0" y="4300538"/>
            <a:ext cx="1619250" cy="646112"/>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Tuileries Gardens</a:t>
            </a:r>
          </a:p>
          <a:p>
            <a:pPr algn="r"/>
            <a:r>
              <a:rPr lang="fr-FR" sz="1200">
                <a:solidFill>
                  <a:srgbClr val="FFFFFF"/>
                </a:solidFill>
                <a:latin typeface="Segoe Print" pitchFamily="2" charset="0"/>
              </a:rPr>
              <a:t>Le centaur Nessus enlevant Dejanire</a:t>
            </a:r>
            <a:endParaRPr lang="en-US" sz="1200">
              <a:solidFill>
                <a:srgbClr val="FFFFFF"/>
              </a:solidFill>
              <a:latin typeface="Segoe Print" pitchFamily="2" charset="0"/>
            </a:endParaRPr>
          </a:p>
        </p:txBody>
      </p:sp>
    </p:spTree>
  </p:cSld>
  <p:clrMapOvr>
    <a:masterClrMapping/>
  </p:clrMapOvr>
  <p:transition spd="slow" advTm="10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aurent_Marqueste-Centaur_raping_a_nymph-Jardins_des_Tuileries.jpg"/>
          <p:cNvPicPr>
            <a:picLocks noChangeAspect="1"/>
          </p:cNvPicPr>
          <p:nvPr/>
        </p:nvPicPr>
        <p:blipFill>
          <a:blip r:embed="rId2" cstate="print"/>
          <a:stretch>
            <a:fillRect/>
          </a:stretch>
        </p:blipFill>
        <p:spPr>
          <a:xfrm>
            <a:off x="6096000" y="0"/>
            <a:ext cx="3048000" cy="5143500"/>
          </a:xfrm>
          <a:prstGeom prst="rect">
            <a:avLst/>
          </a:prstGeom>
          <a:ln>
            <a:noFill/>
          </a:ln>
          <a:effectLst>
            <a:outerShdw blurRad="292100" dist="139700" dir="2700000" algn="tl" rotWithShape="0">
              <a:srgbClr val="333333">
                <a:alpha val="65000"/>
              </a:srgbClr>
            </a:outerShdw>
          </a:effectLst>
        </p:spPr>
      </p:pic>
      <p:pic>
        <p:nvPicPr>
          <p:cNvPr id="3" name="Picture 2" descr="Laurent Honoré Marqueste - Le centaure Nessus enlevant Déjanire0_b.jpg"/>
          <p:cNvPicPr>
            <a:picLocks noChangeAspect="1"/>
          </p:cNvPicPr>
          <p:nvPr/>
        </p:nvPicPr>
        <p:blipFill>
          <a:blip r:embed="rId3" cstate="print"/>
          <a:stretch>
            <a:fillRect/>
          </a:stretch>
        </p:blipFill>
        <p:spPr>
          <a:xfrm>
            <a:off x="2484438" y="0"/>
            <a:ext cx="3429000" cy="5143500"/>
          </a:xfrm>
          <a:prstGeom prst="rect">
            <a:avLst/>
          </a:prstGeom>
          <a:ln>
            <a:noFill/>
          </a:ln>
          <a:effectLst>
            <a:outerShdw blurRad="292100" dist="139700" dir="2700000" algn="tl" rotWithShape="0">
              <a:srgbClr val="333333">
                <a:alpha val="65000"/>
              </a:srgbClr>
            </a:outerShdw>
          </a:effectLst>
        </p:spPr>
      </p:pic>
      <p:sp>
        <p:nvSpPr>
          <p:cNvPr id="26628" name="Rectangle 3"/>
          <p:cNvSpPr>
            <a:spLocks noChangeArrowheads="1"/>
          </p:cNvSpPr>
          <p:nvPr/>
        </p:nvSpPr>
        <p:spPr bwMode="auto">
          <a:xfrm>
            <a:off x="971550" y="4300538"/>
            <a:ext cx="1403350" cy="646112"/>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Le centaur Nessus enlevant Dejanire</a:t>
            </a:r>
            <a:endParaRPr lang="en-US" sz="1200">
              <a:solidFill>
                <a:srgbClr val="FFFFFF"/>
              </a:solidFill>
              <a:latin typeface="Segoe Print" pitchFamily="2" charset="0"/>
            </a:endParaRPr>
          </a:p>
        </p:txBody>
      </p:sp>
      <p:pic>
        <p:nvPicPr>
          <p:cNvPr id="6" name="Picture 5" descr="Paris-Tuileries-Gardens-le-centaur-Nessus-enlevant-Dejanire.jpg"/>
          <p:cNvPicPr>
            <a:picLocks noChangeAspect="1"/>
          </p:cNvPicPr>
          <p:nvPr/>
        </p:nvPicPr>
        <p:blipFill>
          <a:blip r:embed="rId4" cstate="print"/>
          <a:srcRect l="5812"/>
          <a:stretch>
            <a:fillRect/>
          </a:stretch>
        </p:blipFill>
        <p:spPr>
          <a:xfrm>
            <a:off x="0" y="0"/>
            <a:ext cx="2339975" cy="1981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Laurent Honoré Marqueste - Le centaure Nessus enlevant Déjanire5.jpg"/>
          <p:cNvPicPr>
            <a:picLocks noChangeAspect="1"/>
          </p:cNvPicPr>
          <p:nvPr/>
        </p:nvPicPr>
        <p:blipFill>
          <a:blip r:embed="rId2" cstate="print"/>
          <a:srcRect r="72183"/>
          <a:stretch>
            <a:fillRect/>
          </a:stretch>
        </p:blipFill>
        <p:spPr bwMode="auto">
          <a:xfrm>
            <a:off x="0" y="0"/>
            <a:ext cx="4284663" cy="5143500"/>
          </a:xfrm>
          <a:prstGeom prst="rect">
            <a:avLst/>
          </a:prstGeom>
          <a:noFill/>
          <a:ln w="9525">
            <a:noFill/>
            <a:miter lim="800000"/>
            <a:headEnd/>
            <a:tailEnd/>
          </a:ln>
        </p:spPr>
      </p:pic>
      <p:pic>
        <p:nvPicPr>
          <p:cNvPr id="27651" name="Picture 2" descr="Laurent Honoré Marqueste - Le centaure Nessus enlevant Déjanire5.jpg"/>
          <p:cNvPicPr>
            <a:picLocks noChangeAspect="1"/>
          </p:cNvPicPr>
          <p:nvPr/>
        </p:nvPicPr>
        <p:blipFill>
          <a:blip r:embed="rId2" cstate="print"/>
          <a:srcRect l="25983"/>
          <a:stretch>
            <a:fillRect/>
          </a:stretch>
        </p:blipFill>
        <p:spPr bwMode="auto">
          <a:xfrm>
            <a:off x="4067175" y="0"/>
            <a:ext cx="5076825" cy="5143500"/>
          </a:xfrm>
          <a:prstGeom prst="rect">
            <a:avLst/>
          </a:prstGeom>
          <a:noFill/>
          <a:ln w="9525">
            <a:noFill/>
            <a:miter lim="800000"/>
            <a:headEnd/>
            <a:tailEnd/>
          </a:ln>
        </p:spPr>
      </p:pic>
      <p:pic>
        <p:nvPicPr>
          <p:cNvPr id="4" name="Picture 3" descr="Laurent Honoré Marqueste - Le centaure Nessus enlevant Déjanire5a.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300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PA00085996_-_Jardin_des_Tuileries_(Le_centaure_Nessus_enlevant_Déjanire_par_Laurent_Honoré_Marqueste).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28675" name="Rectangle 3"/>
          <p:cNvSpPr>
            <a:spLocks noChangeArrowheads="1"/>
          </p:cNvSpPr>
          <p:nvPr/>
        </p:nvSpPr>
        <p:spPr bwMode="auto">
          <a:xfrm>
            <a:off x="-107950" y="4227513"/>
            <a:ext cx="2339975" cy="646112"/>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Laurent Honoré Marqueste </a:t>
            </a:r>
          </a:p>
          <a:p>
            <a:pPr algn="r"/>
            <a:r>
              <a:rPr lang="fr-FR" sz="1200">
                <a:solidFill>
                  <a:srgbClr val="FFFFFF"/>
                </a:solidFill>
                <a:latin typeface="Segoe Print" pitchFamily="2" charset="0"/>
              </a:rPr>
              <a:t>Le centaur Nessus enlevant Dejanire</a:t>
            </a: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Laurent Honoré Marqueste - Le centaure Nessus enlevant Déjanire c.Ramiro Marquez.jpg"/>
          <p:cNvPicPr>
            <a:picLocks noChangeAspect="1"/>
          </p:cNvPicPr>
          <p:nvPr/>
        </p:nvPicPr>
        <p:blipFill>
          <a:blip r:embed="rId2" cstate="print"/>
          <a:srcRect r="80190"/>
          <a:stretch>
            <a:fillRect/>
          </a:stretch>
        </p:blipFill>
        <p:spPr bwMode="auto">
          <a:xfrm>
            <a:off x="0" y="0"/>
            <a:ext cx="2987675" cy="5173663"/>
          </a:xfrm>
          <a:prstGeom prst="rect">
            <a:avLst/>
          </a:prstGeom>
          <a:noFill/>
          <a:ln w="9525">
            <a:noFill/>
            <a:miter lim="800000"/>
            <a:headEnd/>
            <a:tailEnd/>
          </a:ln>
        </p:spPr>
      </p:pic>
      <p:pic>
        <p:nvPicPr>
          <p:cNvPr id="29699" name="Picture 3" descr="Laurent Honoré Marqueste - Le centaure Nessus enlevant Déjanire c.Ramiro Marquez.jpg"/>
          <p:cNvPicPr>
            <a:picLocks noChangeAspect="1"/>
          </p:cNvPicPr>
          <p:nvPr/>
        </p:nvPicPr>
        <p:blipFill>
          <a:blip r:embed="rId2" cstate="print"/>
          <a:srcRect l="18434"/>
          <a:stretch>
            <a:fillRect/>
          </a:stretch>
        </p:blipFill>
        <p:spPr bwMode="auto">
          <a:xfrm>
            <a:off x="2771775" y="0"/>
            <a:ext cx="6372225" cy="5173663"/>
          </a:xfrm>
          <a:prstGeom prst="rect">
            <a:avLst/>
          </a:prstGeom>
          <a:noFill/>
          <a:ln w="9525">
            <a:noFill/>
            <a:miter lim="800000"/>
            <a:headEnd/>
            <a:tailEnd/>
          </a:ln>
        </p:spPr>
      </p:pic>
    </p:spTree>
  </p:cSld>
  <p:clrMapOvr>
    <a:masterClrMapping/>
  </p:clrMapOvr>
  <p:transition spd="slow" advTm="7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C02607.JPG"/>
          <p:cNvPicPr>
            <a:picLocks noChangeAspect="1"/>
          </p:cNvPicPr>
          <p:nvPr/>
        </p:nvPicPr>
        <p:blipFill>
          <a:blip r:embed="rId2" cstate="print"/>
          <a:stretch>
            <a:fillRect/>
          </a:stretch>
        </p:blipFill>
        <p:spPr>
          <a:xfrm>
            <a:off x="1763713" y="195263"/>
            <a:ext cx="3009900" cy="4516437"/>
          </a:xfrm>
          <a:prstGeom prst="rect">
            <a:avLst/>
          </a:prstGeom>
          <a:ln>
            <a:noFill/>
          </a:ln>
          <a:effectLst>
            <a:outerShdw blurRad="292100" dist="139700" dir="2700000" algn="tl" rotWithShape="0">
              <a:srgbClr val="333333">
                <a:alpha val="65000"/>
              </a:srgbClr>
            </a:outerShdw>
          </a:effectLst>
        </p:spPr>
      </p:pic>
      <p:pic>
        <p:nvPicPr>
          <p:cNvPr id="3" name="Picture 2" descr="Les trois graces by Aristide Maillol.jpg"/>
          <p:cNvPicPr>
            <a:picLocks noChangeAspect="1"/>
          </p:cNvPicPr>
          <p:nvPr/>
        </p:nvPicPr>
        <p:blipFill>
          <a:blip r:embed="rId3" cstate="print"/>
          <a:stretch>
            <a:fillRect/>
          </a:stretch>
        </p:blipFill>
        <p:spPr>
          <a:xfrm>
            <a:off x="5219700" y="0"/>
            <a:ext cx="3568700" cy="5143500"/>
          </a:xfrm>
          <a:prstGeom prst="rect">
            <a:avLst/>
          </a:prstGeom>
          <a:ln>
            <a:noFill/>
          </a:ln>
          <a:effectLst>
            <a:outerShdw blurRad="292100" dist="139700" dir="2700000" algn="tl" rotWithShape="0">
              <a:srgbClr val="333333">
                <a:alpha val="65000"/>
              </a:srgbClr>
            </a:outerShdw>
          </a:effectLst>
        </p:spPr>
      </p:pic>
      <p:sp>
        <p:nvSpPr>
          <p:cNvPr id="30724" name="Rectangle 3"/>
          <p:cNvSpPr>
            <a:spLocks noChangeArrowheads="1"/>
          </p:cNvSpPr>
          <p:nvPr/>
        </p:nvSpPr>
        <p:spPr bwMode="auto">
          <a:xfrm>
            <a:off x="0" y="3579813"/>
            <a:ext cx="1763713" cy="830262"/>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Les trois graces by Aristide Maillol</a:t>
            </a:r>
          </a:p>
          <a:p>
            <a:pPr algn="r"/>
            <a:r>
              <a:rPr lang="fr-FR" sz="1200">
                <a:solidFill>
                  <a:srgbClr val="FFFFFF"/>
                </a:solidFill>
                <a:latin typeface="Segoe Print" pitchFamily="2" charset="0"/>
              </a:rPr>
              <a:t>(1861-1944)</a:t>
            </a:r>
            <a:endParaRPr lang="en-US" sz="800">
              <a:solidFill>
                <a:srgbClr val="FFFFFF"/>
              </a:solidFill>
            </a:endParaRPr>
          </a:p>
          <a:p>
            <a:pPr algn="r"/>
            <a:endParaRPr lang="en-US" sz="1200">
              <a:solidFill>
                <a:srgbClr val="FFFFFF"/>
              </a:solidFill>
              <a:latin typeface="Segoe Print" pitchFamily="2" charset="0"/>
            </a:endParaRPr>
          </a:p>
        </p:txBody>
      </p:sp>
    </p:spTree>
  </p:cSld>
  <p:clrMapOvr>
    <a:masterClrMapping/>
  </p:clrMapOvr>
  <p:transition spd="slow" advTm="10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istide Maillol, Air, 1932, plomb.jpg"/>
          <p:cNvPicPr>
            <a:picLocks noChangeAspect="1"/>
          </p:cNvPicPr>
          <p:nvPr/>
        </p:nvPicPr>
        <p:blipFill>
          <a:blip r:embed="rId2" cstate="print"/>
          <a:stretch>
            <a:fillRect/>
          </a:stretch>
        </p:blipFill>
        <p:spPr>
          <a:xfrm>
            <a:off x="3984625" y="0"/>
            <a:ext cx="5159375" cy="3867150"/>
          </a:xfrm>
          <a:prstGeom prst="rect">
            <a:avLst/>
          </a:prstGeom>
          <a:ln>
            <a:noFill/>
          </a:ln>
          <a:effectLst>
            <a:outerShdw blurRad="292100" dist="139700" dir="2700000" algn="tl" rotWithShape="0">
              <a:srgbClr val="333333">
                <a:alpha val="65000"/>
              </a:srgbClr>
            </a:outerShdw>
          </a:effectLst>
        </p:spPr>
      </p:pic>
      <p:sp>
        <p:nvSpPr>
          <p:cNvPr id="31747" name="Rectangle 2"/>
          <p:cNvSpPr>
            <a:spLocks noChangeArrowheads="1"/>
          </p:cNvSpPr>
          <p:nvPr/>
        </p:nvSpPr>
        <p:spPr bwMode="auto">
          <a:xfrm>
            <a:off x="4356100" y="4156075"/>
            <a:ext cx="1763713" cy="830263"/>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Air</a:t>
            </a:r>
          </a:p>
          <a:p>
            <a:r>
              <a:rPr lang="fr-FR" sz="1200">
                <a:solidFill>
                  <a:srgbClr val="FFFFFF"/>
                </a:solidFill>
                <a:latin typeface="Segoe Print" pitchFamily="2" charset="0"/>
              </a:rPr>
              <a:t>by Aristide Maillol</a:t>
            </a:r>
          </a:p>
          <a:p>
            <a:r>
              <a:rPr lang="fr-FR" sz="1200">
                <a:solidFill>
                  <a:srgbClr val="FFFFFF"/>
                </a:solidFill>
                <a:latin typeface="Segoe Print" pitchFamily="2" charset="0"/>
              </a:rPr>
              <a:t>(1861-1944)</a:t>
            </a:r>
            <a:endParaRPr lang="en-US" sz="800">
              <a:solidFill>
                <a:srgbClr val="FFFFFF"/>
              </a:solidFill>
            </a:endParaRPr>
          </a:p>
          <a:p>
            <a:endParaRPr lang="en-US" sz="1200">
              <a:solidFill>
                <a:srgbClr val="FFFFFF"/>
              </a:solidFill>
              <a:latin typeface="Segoe Print" pitchFamily="2" charset="0"/>
            </a:endParaRPr>
          </a:p>
        </p:txBody>
      </p:sp>
      <p:pic>
        <p:nvPicPr>
          <p:cNvPr id="4" name="Picture 3" descr="Aristide Maillol. Air, 1938.jpg"/>
          <p:cNvPicPr>
            <a:picLocks noChangeAspect="1"/>
          </p:cNvPicPr>
          <p:nvPr/>
        </p:nvPicPr>
        <p:blipFill>
          <a:blip r:embed="rId3"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4356100" y="4156075"/>
            <a:ext cx="1763713" cy="830263"/>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Air</a:t>
            </a:r>
          </a:p>
          <a:p>
            <a:r>
              <a:rPr lang="fr-FR" sz="1200">
                <a:solidFill>
                  <a:srgbClr val="FFFFFF"/>
                </a:solidFill>
                <a:latin typeface="Segoe Print" pitchFamily="2" charset="0"/>
              </a:rPr>
              <a:t>by Aristide Maillol</a:t>
            </a:r>
          </a:p>
          <a:p>
            <a:r>
              <a:rPr lang="fr-FR" sz="1200">
                <a:solidFill>
                  <a:srgbClr val="FFFFFF"/>
                </a:solidFill>
                <a:latin typeface="Segoe Print" pitchFamily="2" charset="0"/>
              </a:rPr>
              <a:t>(1861-1944)</a:t>
            </a:r>
            <a:endParaRPr lang="en-US" sz="800">
              <a:solidFill>
                <a:srgbClr val="FFFFFF"/>
              </a:solidFill>
            </a:endParaRPr>
          </a:p>
          <a:p>
            <a:endParaRPr lang="en-US" sz="1200">
              <a:solidFill>
                <a:srgbClr val="FFFFFF"/>
              </a:solidFill>
              <a:latin typeface="Segoe Print" pitchFamily="2" charset="0"/>
            </a:endParaRPr>
          </a:p>
        </p:txBody>
      </p:sp>
      <p:pic>
        <p:nvPicPr>
          <p:cNvPr id="32771" name="Picture 3" descr="L'air Jardin du Carrousel Maillol.jpg"/>
          <p:cNvPicPr>
            <a:picLocks noChangeAspect="1"/>
          </p:cNvPicPr>
          <p:nvPr/>
        </p:nvPicPr>
        <p:blipFill>
          <a:blip r:embed="rId2" cstate="print"/>
          <a:srcRect/>
          <a:stretch>
            <a:fillRect/>
          </a:stretch>
        </p:blipFill>
        <p:spPr bwMode="auto">
          <a:xfrm>
            <a:off x="0" y="-9525"/>
            <a:ext cx="9144000" cy="5153025"/>
          </a:xfrm>
          <a:prstGeom prst="rect">
            <a:avLst/>
          </a:prstGeom>
          <a:noFill/>
          <a:ln w="9525">
            <a:noFill/>
            <a:miter lim="800000"/>
            <a:headEnd/>
            <a:tailEnd/>
          </a:ln>
        </p:spPr>
      </p:pic>
    </p:spTree>
  </p:cSld>
  <p:clrMapOvr>
    <a:masterClrMapping/>
  </p:clrMapOvr>
  <p:transition spd="slow" advTm="7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C02608.JPG"/>
          <p:cNvPicPr>
            <a:picLocks noChangeAspect="1"/>
          </p:cNvPicPr>
          <p:nvPr/>
        </p:nvPicPr>
        <p:blipFill>
          <a:blip r:embed="rId2" cstate="print"/>
          <a:stretch>
            <a:fillRect/>
          </a:stretch>
        </p:blipFill>
        <p:spPr>
          <a:xfrm>
            <a:off x="2555875" y="555625"/>
            <a:ext cx="6400800" cy="3887788"/>
          </a:xfrm>
          <a:prstGeom prst="rect">
            <a:avLst/>
          </a:prstGeom>
          <a:ln>
            <a:noFill/>
          </a:ln>
          <a:effectLst>
            <a:outerShdw blurRad="292100" dist="139700" dir="2700000" algn="tl" rotWithShape="0">
              <a:srgbClr val="333333">
                <a:alpha val="65000"/>
              </a:srgbClr>
            </a:outerShdw>
          </a:effectLst>
        </p:spPr>
      </p:pic>
      <p:sp>
        <p:nvSpPr>
          <p:cNvPr id="33795" name="Rectangle 2"/>
          <p:cNvSpPr>
            <a:spLocks noChangeArrowheads="1"/>
          </p:cNvSpPr>
          <p:nvPr/>
        </p:nvSpPr>
        <p:spPr bwMode="auto">
          <a:xfrm>
            <a:off x="323850" y="3651250"/>
            <a:ext cx="2087563" cy="831850"/>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La Montagne</a:t>
            </a:r>
          </a:p>
          <a:p>
            <a:pPr algn="r"/>
            <a:r>
              <a:rPr lang="fr-FR" sz="1200">
                <a:solidFill>
                  <a:srgbClr val="FFFFFF"/>
                </a:solidFill>
                <a:latin typeface="Segoe Print" pitchFamily="2" charset="0"/>
              </a:rPr>
              <a:t>by Aristide Maillol</a:t>
            </a:r>
          </a:p>
          <a:p>
            <a:pPr algn="r"/>
            <a:r>
              <a:rPr lang="fr-FR" sz="1200">
                <a:solidFill>
                  <a:srgbClr val="FFFFFF"/>
                </a:solidFill>
                <a:latin typeface="Segoe Print" pitchFamily="2" charset="0"/>
              </a:rPr>
              <a:t>(1861-1944)</a:t>
            </a:r>
            <a:endParaRPr lang="en-US" sz="800">
              <a:solidFill>
                <a:srgbClr val="FFFFFF"/>
              </a:solidFill>
            </a:endParaRPr>
          </a:p>
          <a:p>
            <a:pPr algn="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nvSpPr>
        <p:spPr bwMode="auto">
          <a:xfrm>
            <a:off x="7667625" y="3724275"/>
            <a:ext cx="1476375" cy="1016000"/>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La Montagne</a:t>
            </a:r>
          </a:p>
          <a:p>
            <a:r>
              <a:rPr lang="fr-FR" sz="1200">
                <a:solidFill>
                  <a:srgbClr val="FFFFFF"/>
                </a:solidFill>
                <a:latin typeface="Segoe Print" pitchFamily="2" charset="0"/>
              </a:rPr>
              <a:t>by Aristide Maillol</a:t>
            </a:r>
          </a:p>
          <a:p>
            <a:r>
              <a:rPr lang="fr-FR" sz="1200">
                <a:solidFill>
                  <a:srgbClr val="FFFFFF"/>
                </a:solidFill>
                <a:latin typeface="Segoe Print" pitchFamily="2" charset="0"/>
              </a:rPr>
              <a:t>(1861-1944)</a:t>
            </a:r>
            <a:endParaRPr lang="en-US" sz="800">
              <a:solidFill>
                <a:srgbClr val="FFFFFF"/>
              </a:solidFill>
            </a:endParaRPr>
          </a:p>
          <a:p>
            <a:endParaRPr lang="en-US" sz="1200">
              <a:solidFill>
                <a:srgbClr val="FFFFFF"/>
              </a:solidFill>
              <a:latin typeface="Segoe Print" pitchFamily="2" charset="0"/>
            </a:endParaRPr>
          </a:p>
        </p:txBody>
      </p:sp>
      <p:pic>
        <p:nvPicPr>
          <p:cNvPr id="3" name="Picture 2" descr="La Montagne by uileries)_05.jpg"/>
          <p:cNvPicPr>
            <a:picLocks noChangeAspect="1"/>
          </p:cNvPicPr>
          <p:nvPr/>
        </p:nvPicPr>
        <p:blipFill>
          <a:blip r:embed="rId2" cstate="print"/>
          <a:stretch>
            <a:fillRect/>
          </a:stretch>
        </p:blipFill>
        <p:spPr>
          <a:xfrm>
            <a:off x="0" y="0"/>
            <a:ext cx="7723188"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ontagne-Aristide-Maillol-Tuileries-Paris-2.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35843" name="Rectangle 2"/>
          <p:cNvSpPr>
            <a:spLocks noChangeArrowheads="1"/>
          </p:cNvSpPr>
          <p:nvPr/>
        </p:nvSpPr>
        <p:spPr bwMode="auto">
          <a:xfrm>
            <a:off x="6875463" y="4084638"/>
            <a:ext cx="2268537" cy="830262"/>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La Montagne</a:t>
            </a:r>
          </a:p>
          <a:p>
            <a:r>
              <a:rPr lang="fr-FR" sz="1200">
                <a:solidFill>
                  <a:srgbClr val="FFFFFF"/>
                </a:solidFill>
                <a:latin typeface="Segoe Print" pitchFamily="2" charset="0"/>
              </a:rPr>
              <a:t>by Aristide Maillol</a:t>
            </a:r>
          </a:p>
          <a:p>
            <a:r>
              <a:rPr lang="fr-FR" sz="1200">
                <a:solidFill>
                  <a:srgbClr val="FFFFFF"/>
                </a:solidFill>
                <a:latin typeface="Segoe Print" pitchFamily="2" charset="0"/>
              </a:rPr>
              <a:t>(1861-1944)</a:t>
            </a:r>
            <a:endParaRPr lang="en-US" sz="800">
              <a:solidFill>
                <a:srgbClr val="FFFFFF"/>
              </a:solidFill>
            </a:endParaRPr>
          </a:p>
          <a:p>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e statue called Montagne sculpted by Aristide Maillol2.jpg"/>
          <p:cNvPicPr>
            <a:picLocks noChangeAspect="1"/>
          </p:cNvPicPr>
          <p:nvPr/>
        </p:nvPicPr>
        <p:blipFill>
          <a:blip r:embed="rId2" cstate="print"/>
          <a:stretch>
            <a:fillRect/>
          </a:stretch>
        </p:blipFill>
        <p:spPr>
          <a:xfrm>
            <a:off x="0" y="0"/>
            <a:ext cx="3727450" cy="5143500"/>
          </a:xfrm>
          <a:prstGeom prst="rect">
            <a:avLst/>
          </a:prstGeom>
          <a:ln>
            <a:noFill/>
          </a:ln>
          <a:effectLst>
            <a:outerShdw blurRad="292100" dist="139700" dir="2700000" algn="tl" rotWithShape="0">
              <a:srgbClr val="333333">
                <a:alpha val="65000"/>
              </a:srgbClr>
            </a:outerShdw>
          </a:effectLst>
        </p:spPr>
      </p:pic>
      <p:pic>
        <p:nvPicPr>
          <p:cNvPr id="3" name="Picture 2" descr="the statue called Montagne sculpted by Aristide Maillol.jpg"/>
          <p:cNvPicPr>
            <a:picLocks noChangeAspect="1"/>
          </p:cNvPicPr>
          <p:nvPr/>
        </p:nvPicPr>
        <p:blipFill>
          <a:blip r:embed="rId3" cstate="print"/>
          <a:stretch>
            <a:fillRect/>
          </a:stretch>
        </p:blipFill>
        <p:spPr>
          <a:xfrm>
            <a:off x="3822700" y="0"/>
            <a:ext cx="5321300" cy="4084638"/>
          </a:xfrm>
          <a:prstGeom prst="rect">
            <a:avLst/>
          </a:prstGeom>
          <a:ln>
            <a:noFill/>
          </a:ln>
          <a:effectLst>
            <a:outerShdw blurRad="292100" dist="139700" dir="2700000" algn="tl" rotWithShape="0">
              <a:srgbClr val="333333">
                <a:alpha val="65000"/>
              </a:srgbClr>
            </a:outerShdw>
          </a:effectLst>
        </p:spPr>
      </p:pic>
      <p:sp>
        <p:nvSpPr>
          <p:cNvPr id="36868" name="Rectangle 3"/>
          <p:cNvSpPr>
            <a:spLocks noChangeArrowheads="1"/>
          </p:cNvSpPr>
          <p:nvPr/>
        </p:nvSpPr>
        <p:spPr bwMode="auto">
          <a:xfrm>
            <a:off x="3924300" y="4260850"/>
            <a:ext cx="2266950" cy="831850"/>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La Montagne</a:t>
            </a:r>
          </a:p>
          <a:p>
            <a:r>
              <a:rPr lang="fr-FR" sz="1200">
                <a:solidFill>
                  <a:srgbClr val="FFFFFF"/>
                </a:solidFill>
                <a:latin typeface="Segoe Print" pitchFamily="2" charset="0"/>
              </a:rPr>
              <a:t>by Aristide Maillol</a:t>
            </a:r>
          </a:p>
          <a:p>
            <a:r>
              <a:rPr lang="fr-FR" sz="1200">
                <a:solidFill>
                  <a:srgbClr val="FFFFFF"/>
                </a:solidFill>
                <a:latin typeface="Segoe Print" pitchFamily="2" charset="0"/>
              </a:rPr>
              <a:t>(1861-1944)</a:t>
            </a:r>
            <a:endParaRPr lang="en-US" sz="800">
              <a:solidFill>
                <a:srgbClr val="FFFFFF"/>
              </a:solidFill>
            </a:endParaRPr>
          </a:p>
          <a:p>
            <a:endParaRPr lang="en-US" sz="1200">
              <a:solidFill>
                <a:srgbClr val="FFFFFF"/>
              </a:solidFill>
              <a:latin typeface="Segoe Print" pitchFamily="2" charset="0"/>
            </a:endParaRPr>
          </a:p>
        </p:txBody>
      </p:sp>
    </p:spTree>
  </p:cSld>
  <p:clrMapOvr>
    <a:masterClrMapping/>
  </p:clrMapOvr>
  <p:transition spd="slow" advTm="10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ardin du Carrousel. Douleur. Aristide Maillol. 1912..jpg"/>
          <p:cNvPicPr>
            <a:picLocks noChangeAspect="1"/>
          </p:cNvPicPr>
          <p:nvPr/>
        </p:nvPicPr>
        <p:blipFill>
          <a:blip r:embed="rId2" cstate="print"/>
          <a:stretch>
            <a:fillRect/>
          </a:stretch>
        </p:blipFill>
        <p:spPr>
          <a:xfrm>
            <a:off x="539750" y="0"/>
            <a:ext cx="3654425" cy="5143500"/>
          </a:xfrm>
          <a:prstGeom prst="rect">
            <a:avLst/>
          </a:prstGeom>
          <a:ln>
            <a:noFill/>
          </a:ln>
          <a:effectLst>
            <a:outerShdw blurRad="292100" dist="139700" dir="2700000" algn="tl" rotWithShape="0">
              <a:srgbClr val="333333">
                <a:alpha val="65000"/>
              </a:srgbClr>
            </a:outerShdw>
          </a:effectLst>
        </p:spPr>
      </p:pic>
      <p:sp>
        <p:nvSpPr>
          <p:cNvPr id="37891" name="Rectangle 2"/>
          <p:cNvSpPr>
            <a:spLocks noChangeArrowheads="1"/>
          </p:cNvSpPr>
          <p:nvPr/>
        </p:nvSpPr>
        <p:spPr bwMode="auto">
          <a:xfrm rot="-5400000">
            <a:off x="-1697831" y="2988469"/>
            <a:ext cx="4032250" cy="277812"/>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Douleur 1912   Aristide Maillol </a:t>
            </a:r>
            <a:endParaRPr lang="en-US" sz="1200">
              <a:solidFill>
                <a:srgbClr val="FFFFFF"/>
              </a:solidFill>
              <a:latin typeface="Segoe Print" pitchFamily="2" charset="0"/>
            </a:endParaRPr>
          </a:p>
        </p:txBody>
      </p:sp>
      <p:pic>
        <p:nvPicPr>
          <p:cNvPr id="37892" name="Picture 3" descr="Monument à Paul Cézanne by Aristide Maillol 1861-1944.jpg"/>
          <p:cNvPicPr>
            <a:picLocks noChangeAspect="1"/>
          </p:cNvPicPr>
          <p:nvPr/>
        </p:nvPicPr>
        <p:blipFill>
          <a:blip r:embed="rId3" cstate="print"/>
          <a:srcRect/>
          <a:stretch>
            <a:fillRect/>
          </a:stretch>
        </p:blipFill>
        <p:spPr bwMode="auto">
          <a:xfrm>
            <a:off x="5219700" y="0"/>
            <a:ext cx="3924300" cy="5173663"/>
          </a:xfrm>
          <a:prstGeom prst="rect">
            <a:avLst/>
          </a:prstGeom>
          <a:noFill/>
          <a:ln w="9525">
            <a:noFill/>
            <a:miter lim="800000"/>
            <a:headEnd/>
            <a:tailEnd/>
          </a:ln>
        </p:spPr>
      </p:pic>
      <p:sp>
        <p:nvSpPr>
          <p:cNvPr id="37893" name="Rectangle 4"/>
          <p:cNvSpPr>
            <a:spLocks noChangeArrowheads="1"/>
          </p:cNvSpPr>
          <p:nvPr/>
        </p:nvSpPr>
        <p:spPr bwMode="auto">
          <a:xfrm>
            <a:off x="4211638" y="3759200"/>
            <a:ext cx="1008062" cy="1384300"/>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La nuit </a:t>
            </a:r>
          </a:p>
          <a:p>
            <a:pPr algn="r"/>
            <a:r>
              <a:rPr lang="fr-FR" sz="1200">
                <a:solidFill>
                  <a:srgbClr val="FFFFFF"/>
                </a:solidFill>
                <a:latin typeface="Segoe Print" pitchFamily="2" charset="0"/>
              </a:rPr>
              <a:t>by Aristide Maillol</a:t>
            </a:r>
          </a:p>
          <a:p>
            <a:pPr algn="r"/>
            <a:r>
              <a:rPr lang="fr-FR" sz="1200">
                <a:solidFill>
                  <a:srgbClr val="FFFFFF"/>
                </a:solidFill>
                <a:latin typeface="Segoe Print" pitchFamily="2" charset="0"/>
              </a:rPr>
              <a:t>(1861-1944)</a:t>
            </a:r>
            <a:endParaRPr lang="en-US" sz="800">
              <a:solidFill>
                <a:srgbClr val="FFFFFF"/>
              </a:solidFill>
            </a:endParaRPr>
          </a:p>
          <a:p>
            <a:pPr algn="r"/>
            <a:endParaRPr lang="en-US" sz="1200">
              <a:solidFill>
                <a:srgbClr val="FFFFFF"/>
              </a:solidFill>
              <a:latin typeface="Segoe Print" pitchFamily="2" charset="0"/>
            </a:endParaRPr>
          </a:p>
        </p:txBody>
      </p:sp>
    </p:spTree>
  </p:cSld>
  <p:clrMapOvr>
    <a:masterClrMapping/>
  </p:clrMapOvr>
  <p:transition spd="slow" advTm="11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istide Maillol, La nuit Tuileries.jpg"/>
          <p:cNvPicPr>
            <a:picLocks noChangeAspect="1"/>
          </p:cNvPicPr>
          <p:nvPr/>
        </p:nvPicPr>
        <p:blipFill>
          <a:blip r:embed="rId2" cstate="print"/>
          <a:stretch>
            <a:fillRect/>
          </a:stretch>
        </p:blipFill>
        <p:spPr>
          <a:xfrm>
            <a:off x="5356225" y="0"/>
            <a:ext cx="3787775" cy="5143500"/>
          </a:xfrm>
          <a:prstGeom prst="rect">
            <a:avLst/>
          </a:prstGeom>
          <a:ln>
            <a:noFill/>
          </a:ln>
          <a:effectLst>
            <a:outerShdw blurRad="292100" dist="139700" dir="2700000" algn="tl" rotWithShape="0">
              <a:srgbClr val="333333">
                <a:alpha val="65000"/>
              </a:srgbClr>
            </a:outerShdw>
          </a:effectLst>
        </p:spPr>
      </p:pic>
      <p:pic>
        <p:nvPicPr>
          <p:cNvPr id="3" name="Picture 2" descr="Aristide Maillol, La nuit Tuileries3.jpg"/>
          <p:cNvPicPr>
            <a:picLocks noChangeAspect="1"/>
          </p:cNvPicPr>
          <p:nvPr/>
        </p:nvPicPr>
        <p:blipFill>
          <a:blip r:embed="rId3" cstate="print"/>
          <a:stretch>
            <a:fillRect/>
          </a:stretch>
        </p:blipFill>
        <p:spPr>
          <a:xfrm>
            <a:off x="1187450" y="0"/>
            <a:ext cx="3770313" cy="5143500"/>
          </a:xfrm>
          <a:prstGeom prst="rect">
            <a:avLst/>
          </a:prstGeom>
          <a:ln>
            <a:noFill/>
          </a:ln>
          <a:effectLst>
            <a:outerShdw blurRad="292100" dist="139700" dir="2700000" algn="tl" rotWithShape="0">
              <a:srgbClr val="333333">
                <a:alpha val="65000"/>
              </a:srgbClr>
            </a:outerShdw>
          </a:effectLst>
        </p:spPr>
      </p:pic>
      <p:pic>
        <p:nvPicPr>
          <p:cNvPr id="4" name="Picture 3" descr="Aristide Maillol, La nuit Tuileries4.jpg"/>
          <p:cNvPicPr>
            <a:picLocks noChangeAspect="1"/>
          </p:cNvPicPr>
          <p:nvPr/>
        </p:nvPicPr>
        <p:blipFill>
          <a:blip r:embed="rId4" cstate="print"/>
          <a:srcRect/>
          <a:stretch>
            <a:fillRect/>
          </a:stretch>
        </p:blipFill>
        <p:spPr bwMode="auto">
          <a:xfrm>
            <a:off x="5360988" y="0"/>
            <a:ext cx="3783012" cy="5143500"/>
          </a:xfrm>
          <a:prstGeom prst="rect">
            <a:avLst/>
          </a:prstGeom>
          <a:noFill/>
          <a:ln w="9525">
            <a:noFill/>
            <a:miter lim="800000"/>
            <a:headEnd/>
            <a:tailEnd/>
          </a:ln>
        </p:spPr>
      </p:pic>
      <p:sp>
        <p:nvSpPr>
          <p:cNvPr id="38917" name="Rectangle 4"/>
          <p:cNvSpPr>
            <a:spLocks noChangeArrowheads="1"/>
          </p:cNvSpPr>
          <p:nvPr/>
        </p:nvSpPr>
        <p:spPr bwMode="auto">
          <a:xfrm>
            <a:off x="0" y="3943350"/>
            <a:ext cx="1187450" cy="1200150"/>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La nuit </a:t>
            </a:r>
          </a:p>
          <a:p>
            <a:pPr algn="r"/>
            <a:r>
              <a:rPr lang="fr-FR" sz="1200">
                <a:solidFill>
                  <a:srgbClr val="FFFFFF"/>
                </a:solidFill>
                <a:latin typeface="Segoe Print" pitchFamily="2" charset="0"/>
              </a:rPr>
              <a:t>by Aristide Maillol</a:t>
            </a:r>
          </a:p>
          <a:p>
            <a:pPr algn="r"/>
            <a:r>
              <a:rPr lang="fr-FR" sz="1200">
                <a:solidFill>
                  <a:srgbClr val="FFFFFF"/>
                </a:solidFill>
                <a:latin typeface="Segoe Print" pitchFamily="2" charset="0"/>
              </a:rPr>
              <a:t>(1861-1944)</a:t>
            </a:r>
            <a:endParaRPr lang="en-US" sz="800">
              <a:solidFill>
                <a:srgbClr val="FFFFFF"/>
              </a:solidFill>
            </a:endParaRPr>
          </a:p>
          <a:p>
            <a:pPr algn="r"/>
            <a:endParaRPr lang="en-US" sz="1200">
              <a:solidFill>
                <a:srgbClr val="FFFFFF"/>
              </a:solidFill>
              <a:latin typeface="Segoe Print" pitchFamily="2" charset="0"/>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400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Caïn venant de tuer son frère Abel (1896)  Henri Vidal (1864-1918) Marian Lemke.jpg"/>
          <p:cNvPicPr>
            <a:picLocks noChangeAspect="1"/>
          </p:cNvPicPr>
          <p:nvPr/>
        </p:nvPicPr>
        <p:blipFill>
          <a:blip r:embed="rId2" cstate="print"/>
          <a:srcRect/>
          <a:stretch>
            <a:fillRect/>
          </a:stretch>
        </p:blipFill>
        <p:spPr bwMode="auto">
          <a:xfrm>
            <a:off x="1428750" y="0"/>
            <a:ext cx="7715250" cy="5143500"/>
          </a:xfrm>
          <a:prstGeom prst="rect">
            <a:avLst/>
          </a:prstGeom>
          <a:noFill/>
          <a:ln w="9525">
            <a:noFill/>
            <a:miter lim="800000"/>
            <a:headEnd/>
            <a:tailEnd/>
          </a:ln>
        </p:spPr>
      </p:pic>
      <p:sp>
        <p:nvSpPr>
          <p:cNvPr id="39939" name="Rectangle 2"/>
          <p:cNvSpPr>
            <a:spLocks noChangeArrowheads="1"/>
          </p:cNvSpPr>
          <p:nvPr/>
        </p:nvSpPr>
        <p:spPr bwMode="auto">
          <a:xfrm>
            <a:off x="0" y="3081338"/>
            <a:ext cx="1403350" cy="2062162"/>
          </a:xfrm>
          <a:prstGeom prst="rect">
            <a:avLst/>
          </a:prstGeom>
          <a:noFill/>
          <a:ln w="9525">
            <a:noFill/>
            <a:miter lim="800000"/>
            <a:headEnd/>
            <a:tailEnd/>
          </a:ln>
        </p:spPr>
        <p:txBody>
          <a:bodyPr>
            <a:spAutoFit/>
          </a:bodyPr>
          <a:lstStyle/>
          <a:p>
            <a:pPr algn="r"/>
            <a:r>
              <a:rPr lang="en-US" sz="1200">
                <a:solidFill>
                  <a:srgbClr val="FFFFFF"/>
                </a:solidFill>
                <a:latin typeface="Segoe Print" pitchFamily="2" charset="0"/>
              </a:rPr>
              <a:t>"Cain venant de tuer son frere Abel" or "Cain coming from having killed his brother Abel”</a:t>
            </a:r>
          </a:p>
          <a:p>
            <a:pPr algn="r"/>
            <a:r>
              <a:rPr lang="en-US" sz="1200">
                <a:solidFill>
                  <a:srgbClr val="FFFFFF"/>
                </a:solidFill>
                <a:latin typeface="Segoe Print" pitchFamily="2" charset="0"/>
              </a:rPr>
              <a:t>1896</a:t>
            </a:r>
          </a:p>
          <a:p>
            <a:pPr algn="r"/>
            <a:r>
              <a:rPr lang="en-US" sz="1200">
                <a:solidFill>
                  <a:srgbClr val="FFFFFF"/>
                </a:solidFill>
                <a:latin typeface="Segoe Print" pitchFamily="2" charset="0"/>
              </a:rPr>
              <a:t>Henri Vidal (1864-1918) </a:t>
            </a:r>
            <a:r>
              <a:rPr lang="en-US" sz="800">
                <a:solidFill>
                  <a:srgbClr val="FFFFFF"/>
                </a:solidFill>
                <a:latin typeface="Segoe Print" pitchFamily="2" charset="0"/>
              </a:rPr>
              <a:t>©Marian Lemke</a:t>
            </a:r>
          </a:p>
        </p:txBody>
      </p:sp>
    </p:spTree>
  </p:cSld>
  <p:clrMapOvr>
    <a:masterClrMapping/>
  </p:clrMapOvr>
  <p:transition spd="slow" advTm="7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ChangeArrowheads="1"/>
          </p:cNvSpPr>
          <p:nvPr/>
        </p:nvSpPr>
        <p:spPr bwMode="auto">
          <a:xfrm>
            <a:off x="4140200" y="4300538"/>
            <a:ext cx="4752975" cy="646112"/>
          </a:xfrm>
          <a:prstGeom prst="rect">
            <a:avLst/>
          </a:prstGeom>
          <a:noFill/>
          <a:ln w="9525">
            <a:noFill/>
            <a:miter lim="800000"/>
            <a:headEnd/>
            <a:tailEnd/>
          </a:ln>
        </p:spPr>
        <p:txBody>
          <a:bodyPr>
            <a:spAutoFit/>
          </a:bodyPr>
          <a:lstStyle/>
          <a:p>
            <a:r>
              <a:rPr lang="en-US" sz="1200">
                <a:solidFill>
                  <a:srgbClr val="FFFFFF"/>
                </a:solidFill>
                <a:latin typeface="Segoe Print" pitchFamily="2" charset="0"/>
              </a:rPr>
              <a:t>Cain venant de tuer son frere Abel</a:t>
            </a:r>
          </a:p>
          <a:p>
            <a:r>
              <a:rPr lang="en-US" sz="1200">
                <a:solidFill>
                  <a:srgbClr val="FFFFFF"/>
                </a:solidFill>
                <a:latin typeface="Segoe Print" pitchFamily="2" charset="0"/>
              </a:rPr>
              <a:t>1896</a:t>
            </a:r>
          </a:p>
          <a:p>
            <a:r>
              <a:rPr lang="en-US" sz="1200">
                <a:solidFill>
                  <a:srgbClr val="FFFFFF"/>
                </a:solidFill>
                <a:latin typeface="Segoe Print" pitchFamily="2" charset="0"/>
              </a:rPr>
              <a:t>Henri Vidal</a:t>
            </a:r>
          </a:p>
        </p:txBody>
      </p:sp>
      <p:pic>
        <p:nvPicPr>
          <p:cNvPr id="3" name="Picture 2" descr="Caïn venant de tuer son frère Abel Henri Vidal (1864-1918).jpg"/>
          <p:cNvPicPr>
            <a:picLocks noChangeAspect="1"/>
          </p:cNvPicPr>
          <p:nvPr/>
        </p:nvPicPr>
        <p:blipFill>
          <a:blip r:embed="rId3" cstate="print"/>
          <a:stretch>
            <a:fillRect/>
          </a:stretch>
        </p:blipFill>
        <p:spPr>
          <a:xfrm>
            <a:off x="6642100" y="0"/>
            <a:ext cx="2433638" cy="4011613"/>
          </a:xfrm>
          <a:prstGeom prst="rect">
            <a:avLst/>
          </a:prstGeom>
          <a:ln>
            <a:noFill/>
          </a:ln>
          <a:effectLst>
            <a:outerShdw blurRad="292100" dist="139700" dir="2700000" algn="tl" rotWithShape="0">
              <a:srgbClr val="333333">
                <a:alpha val="65000"/>
              </a:srgbClr>
            </a:outerShdw>
          </a:effectLst>
        </p:spPr>
      </p:pic>
      <p:pic>
        <p:nvPicPr>
          <p:cNvPr id="4" name="Picture 3" descr="Caïn venant de tuer son frère Abel (1896)  Henri Vidal (1864-1918).jpg"/>
          <p:cNvPicPr>
            <a:picLocks noChangeAspect="1"/>
          </p:cNvPicPr>
          <p:nvPr/>
        </p:nvPicPr>
        <p:blipFill>
          <a:blip r:embed="rId4" cstate="print"/>
          <a:stretch>
            <a:fillRect/>
          </a:stretch>
        </p:blipFill>
        <p:spPr>
          <a:xfrm>
            <a:off x="3708400" y="0"/>
            <a:ext cx="2808288" cy="4011613"/>
          </a:xfrm>
          <a:prstGeom prst="rect">
            <a:avLst/>
          </a:prstGeom>
          <a:ln>
            <a:noFill/>
          </a:ln>
          <a:effectLst>
            <a:outerShdw blurRad="292100" dist="139700" dir="2700000" algn="tl" rotWithShape="0">
              <a:srgbClr val="333333">
                <a:alpha val="65000"/>
              </a:srgbClr>
            </a:outerShdw>
          </a:effectLst>
        </p:spPr>
      </p:pic>
      <p:pic>
        <p:nvPicPr>
          <p:cNvPr id="5" name="Picture 4" descr="Caïn venant de tuer son frère Abel Henri Vidal (1864-1918)).jpg"/>
          <p:cNvPicPr>
            <a:picLocks noChangeAspect="1"/>
          </p:cNvPicPr>
          <p:nvPr/>
        </p:nvPicPr>
        <p:blipFill>
          <a:blip r:embed="rId5" cstate="print"/>
          <a:srcRect l="7593"/>
          <a:stretch>
            <a:fillRect/>
          </a:stretch>
        </p:blipFill>
        <p:spPr>
          <a:xfrm>
            <a:off x="0" y="0"/>
            <a:ext cx="356235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ChangeArrowheads="1"/>
          </p:cNvSpPr>
          <p:nvPr/>
        </p:nvSpPr>
        <p:spPr bwMode="auto">
          <a:xfrm>
            <a:off x="7777163" y="3795713"/>
            <a:ext cx="1474787" cy="1016000"/>
          </a:xfrm>
          <a:prstGeom prst="rect">
            <a:avLst/>
          </a:prstGeom>
          <a:noFill/>
          <a:ln w="9525">
            <a:noFill/>
            <a:miter lim="800000"/>
            <a:headEnd/>
            <a:tailEnd/>
          </a:ln>
        </p:spPr>
        <p:txBody>
          <a:bodyPr>
            <a:spAutoFit/>
          </a:bodyPr>
          <a:lstStyle/>
          <a:p>
            <a:r>
              <a:rPr lang="en-US" sz="1200">
                <a:solidFill>
                  <a:srgbClr val="FFFFFF"/>
                </a:solidFill>
                <a:latin typeface="Segoe Print" pitchFamily="2" charset="0"/>
              </a:rPr>
              <a:t>Cain venant de tuer son frere Abel</a:t>
            </a:r>
          </a:p>
          <a:p>
            <a:r>
              <a:rPr lang="en-US" sz="1200">
                <a:solidFill>
                  <a:srgbClr val="FFFFFF"/>
                </a:solidFill>
                <a:latin typeface="Segoe Print" pitchFamily="2" charset="0"/>
              </a:rPr>
              <a:t>1896</a:t>
            </a:r>
          </a:p>
          <a:p>
            <a:r>
              <a:rPr lang="en-US" sz="1200">
                <a:solidFill>
                  <a:srgbClr val="FFFFFF"/>
                </a:solidFill>
                <a:latin typeface="Segoe Print" pitchFamily="2" charset="0"/>
              </a:rPr>
              <a:t>Henri Vidal</a:t>
            </a:r>
          </a:p>
        </p:txBody>
      </p:sp>
      <p:pic>
        <p:nvPicPr>
          <p:cNvPr id="3" name="Picture 2" descr="Paris_Tuileries_Garden_Facepalm_statue.jpg"/>
          <p:cNvPicPr>
            <a:picLocks noChangeAspect="1"/>
          </p:cNvPicPr>
          <p:nvPr/>
        </p:nvPicPr>
        <p:blipFill>
          <a:blip r:embed="rId2" cstate="print"/>
          <a:stretch>
            <a:fillRect/>
          </a:stretch>
        </p:blipFill>
        <p:spPr>
          <a:xfrm>
            <a:off x="0" y="0"/>
            <a:ext cx="7715250" cy="5143500"/>
          </a:xfrm>
          <a:prstGeom prst="rect">
            <a:avLst/>
          </a:prstGeom>
          <a:ln>
            <a:noFill/>
          </a:ln>
          <a:effectLst>
            <a:outerShdw blurRad="292100" dist="139700" dir="2700000" algn="tl" rotWithShape="0">
              <a:srgbClr val="333333">
                <a:alpha val="65000"/>
              </a:srgbClr>
            </a:outerShdw>
          </a:effectLst>
        </p:spPr>
      </p:pic>
      <p:pic>
        <p:nvPicPr>
          <p:cNvPr id="4" name="Picture 3" descr="Caïn venant de tuer son frère Abel Henri Vidal.jpg"/>
          <p:cNvPicPr>
            <a:picLocks noChangeAspect="1"/>
          </p:cNvPicPr>
          <p:nvPr/>
        </p:nvPicPr>
        <p:blipFill>
          <a:blip r:embed="rId3" cstate="print"/>
          <a:srcRect/>
          <a:stretch>
            <a:fillRect/>
          </a:stretch>
        </p:blipFill>
        <p:spPr bwMode="auto">
          <a:xfrm>
            <a:off x="0" y="-7938"/>
            <a:ext cx="7740650" cy="5151438"/>
          </a:xfrm>
          <a:prstGeom prst="rect">
            <a:avLst/>
          </a:prstGeom>
          <a:noFill/>
          <a:ln w="9525">
            <a:noFill/>
            <a:miter lim="800000"/>
            <a:headEnd/>
            <a:tailEnd/>
          </a:ln>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7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 descr="P1010241 Médée (1896) Paul-Jean-Baptiste Gasq (1860-1944).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43011" name="Rectangle 3"/>
          <p:cNvSpPr>
            <a:spLocks noChangeArrowheads="1"/>
          </p:cNvSpPr>
          <p:nvPr/>
        </p:nvSpPr>
        <p:spPr bwMode="auto">
          <a:xfrm>
            <a:off x="0" y="4300538"/>
            <a:ext cx="2268538" cy="646112"/>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Médée (1896) </a:t>
            </a:r>
          </a:p>
          <a:p>
            <a:pPr algn="r"/>
            <a:r>
              <a:rPr lang="fr-FR" sz="1200">
                <a:solidFill>
                  <a:srgbClr val="FFFFFF"/>
                </a:solidFill>
                <a:latin typeface="Segoe Print" pitchFamily="2" charset="0"/>
              </a:rPr>
              <a:t>Paul-Jean-Baptiste Gasq (1860-1944)</a:t>
            </a: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10243 Arc de Triomphe du Carrousel.JPG"/>
          <p:cNvPicPr>
            <a:picLocks noChangeAspect="1"/>
          </p:cNvPicPr>
          <p:nvPr/>
        </p:nvPicPr>
        <p:blipFill>
          <a:blip r:embed="rId2" cstate="print"/>
          <a:stretch>
            <a:fillRect/>
          </a:stretch>
        </p:blipFill>
        <p:spPr>
          <a:xfrm>
            <a:off x="4643438" y="0"/>
            <a:ext cx="3859212" cy="5143500"/>
          </a:xfrm>
          <a:prstGeom prst="rect">
            <a:avLst/>
          </a:prstGeom>
          <a:ln>
            <a:noFill/>
          </a:ln>
          <a:effectLst>
            <a:outerShdw blurRad="292100" dist="139700" dir="2700000" algn="tl" rotWithShape="0">
              <a:srgbClr val="333333">
                <a:alpha val="65000"/>
              </a:srgbClr>
            </a:outerShdw>
          </a:effectLst>
        </p:spPr>
      </p:pic>
      <p:sp>
        <p:nvSpPr>
          <p:cNvPr id="44035" name="Rectangle 3"/>
          <p:cNvSpPr>
            <a:spLocks noChangeArrowheads="1"/>
          </p:cNvSpPr>
          <p:nvPr/>
        </p:nvSpPr>
        <p:spPr bwMode="auto">
          <a:xfrm>
            <a:off x="827088" y="4557713"/>
            <a:ext cx="3779837" cy="461962"/>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L'Homme et sa misère ou La misère</a:t>
            </a:r>
          </a:p>
          <a:p>
            <a:r>
              <a:rPr lang="fr-FR" sz="1200">
                <a:solidFill>
                  <a:srgbClr val="FFFFFF"/>
                </a:solidFill>
                <a:latin typeface="Segoe Print" pitchFamily="2" charset="0"/>
              </a:rPr>
              <a:t>Jean-Baptiste Hugues (1840-1930)</a:t>
            </a:r>
            <a:endParaRPr lang="en-US" sz="1200">
              <a:solidFill>
                <a:srgbClr val="FFFFFF"/>
              </a:solidFill>
              <a:latin typeface="Segoe Print" pitchFamily="2" charset="0"/>
            </a:endParaRPr>
          </a:p>
        </p:txBody>
      </p:sp>
      <p:pic>
        <p:nvPicPr>
          <p:cNvPr id="4" name="Picture 3" descr="Hugues (Jean-Baptiste) - L'homme et sa misere (2).jpg"/>
          <p:cNvPicPr>
            <a:picLocks noChangeAspect="1"/>
          </p:cNvPicPr>
          <p:nvPr/>
        </p:nvPicPr>
        <p:blipFill>
          <a:blip r:embed="rId3" cstate="print"/>
          <a:stretch>
            <a:fillRect/>
          </a:stretch>
        </p:blipFill>
        <p:spPr>
          <a:xfrm>
            <a:off x="900113" y="0"/>
            <a:ext cx="3167062" cy="45275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P1010248 L'obelisk du place de la concorde.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10252 Diane (1866) Louis Auguste Lévêque (1814-1875).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46083" name="Rectangle 3"/>
          <p:cNvSpPr>
            <a:spLocks noChangeArrowheads="1"/>
          </p:cNvSpPr>
          <p:nvPr/>
        </p:nvSpPr>
        <p:spPr bwMode="auto">
          <a:xfrm>
            <a:off x="6875463" y="4371975"/>
            <a:ext cx="2017712" cy="646113"/>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Diane (1866) </a:t>
            </a:r>
          </a:p>
          <a:p>
            <a:r>
              <a:rPr lang="fr-FR" sz="1200">
                <a:solidFill>
                  <a:srgbClr val="FFFFFF"/>
                </a:solidFill>
                <a:latin typeface="Segoe Print" pitchFamily="2" charset="0"/>
              </a:rPr>
              <a:t>Louis Auguste Lévêque (1814-1875)</a:t>
            </a: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10260 Louvre le pavillon Sully.JPG"/>
          <p:cNvPicPr>
            <a:picLocks noChangeAspect="1"/>
          </p:cNvPicPr>
          <p:nvPr/>
        </p:nvPicPr>
        <p:blipFill>
          <a:blip r:embed="rId2" cstate="print"/>
          <a:stretch>
            <a:fillRect/>
          </a:stretch>
        </p:blipFill>
        <p:spPr>
          <a:xfrm>
            <a:off x="2286000" y="0"/>
            <a:ext cx="6858000" cy="5143500"/>
          </a:xfrm>
          <a:prstGeom prst="rect">
            <a:avLst/>
          </a:prstGeom>
          <a:ln>
            <a:noFill/>
          </a:ln>
          <a:effectLst>
            <a:outerShdw blurRad="292100" dist="139700" dir="2700000" algn="tl" rotWithShape="0">
              <a:srgbClr val="333333">
                <a:alpha val="65000"/>
              </a:srgbClr>
            </a:outerShdw>
          </a:effectLst>
        </p:spPr>
      </p:pic>
      <p:sp>
        <p:nvSpPr>
          <p:cNvPr id="47107" name="Rectangle 3"/>
          <p:cNvSpPr>
            <a:spLocks noChangeArrowheads="1"/>
          </p:cNvSpPr>
          <p:nvPr/>
        </p:nvSpPr>
        <p:spPr bwMode="auto">
          <a:xfrm>
            <a:off x="0" y="3940175"/>
            <a:ext cx="2268538" cy="1016000"/>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Louvre </a:t>
            </a:r>
          </a:p>
          <a:p>
            <a:pPr algn="r"/>
            <a:r>
              <a:rPr lang="fr-FR" sz="1200">
                <a:solidFill>
                  <a:srgbClr val="FFFFFF"/>
                </a:solidFill>
                <a:latin typeface="Segoe Print" pitchFamily="2" charset="0"/>
              </a:rPr>
              <a:t>The Pavillon Sully and the </a:t>
            </a:r>
            <a:r>
              <a:rPr lang="en-US" sz="1200">
                <a:solidFill>
                  <a:srgbClr val="FFFFFF"/>
                </a:solidFill>
                <a:latin typeface="Segoe Print" pitchFamily="2" charset="0"/>
              </a:rPr>
              <a:t>pyramid designed by Chinese-American architect I.M. Pei</a:t>
            </a:r>
          </a:p>
        </p:txBody>
      </p:sp>
    </p:spTree>
  </p:cSld>
  <p:clrMapOvr>
    <a:masterClrMapping/>
  </p:clrMapOvr>
  <p:transition spd="slow" advTm="7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onument à Paul Cézanne by Aristide Maillol4.jpg"/>
          <p:cNvPicPr>
            <a:picLocks noChangeAspect="1"/>
          </p:cNvPicPr>
          <p:nvPr/>
        </p:nvPicPr>
        <p:blipFill>
          <a:blip r:embed="rId2" cstate="print"/>
          <a:stretch>
            <a:fillRect/>
          </a:stretch>
        </p:blipFill>
        <p:spPr>
          <a:xfrm>
            <a:off x="0" y="0"/>
            <a:ext cx="6824663" cy="5143500"/>
          </a:xfrm>
          <a:prstGeom prst="rect">
            <a:avLst/>
          </a:prstGeom>
          <a:ln>
            <a:noFill/>
          </a:ln>
          <a:effectLst>
            <a:outerShdw blurRad="292100" dist="139700" dir="2700000" algn="tl" rotWithShape="0">
              <a:srgbClr val="333333">
                <a:alpha val="65000"/>
              </a:srgbClr>
            </a:outerShdw>
          </a:effectLst>
        </p:spPr>
      </p:pic>
      <p:sp>
        <p:nvSpPr>
          <p:cNvPr id="48131" name="Rectangle 3"/>
          <p:cNvSpPr>
            <a:spLocks noChangeArrowheads="1"/>
          </p:cNvSpPr>
          <p:nvPr/>
        </p:nvSpPr>
        <p:spPr bwMode="auto">
          <a:xfrm>
            <a:off x="6804025" y="4084638"/>
            <a:ext cx="2339975" cy="646112"/>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Monument à Paul Cézanne </a:t>
            </a:r>
          </a:p>
          <a:p>
            <a:r>
              <a:rPr lang="fr-FR" sz="1200">
                <a:solidFill>
                  <a:srgbClr val="FFFFFF"/>
                </a:solidFill>
                <a:latin typeface="Segoe Print" pitchFamily="2" charset="0"/>
              </a:rPr>
              <a:t>by Aristide Maillol (1861-1944)</a:t>
            </a:r>
            <a:endParaRPr lang="en-US" sz="1200">
              <a:solidFill>
                <a:srgbClr val="FFFFFF"/>
              </a:solidFill>
              <a:latin typeface="Segoe Print" pitchFamily="2" charset="0"/>
            </a:endParaRPr>
          </a:p>
        </p:txBody>
      </p:sp>
      <p:pic>
        <p:nvPicPr>
          <p:cNvPr id="4" name="Picture 3" descr="Monument à Paul Cézanne by Aristide Maillol 1861-1944e.jpg"/>
          <p:cNvPicPr>
            <a:picLocks noChangeAspect="1"/>
          </p:cNvPicPr>
          <p:nvPr/>
        </p:nvPicPr>
        <p:blipFill>
          <a:blip r:embed="rId3" cstate="print"/>
          <a:stretch>
            <a:fillRect/>
          </a:stretch>
        </p:blipFill>
        <p:spPr>
          <a:xfrm>
            <a:off x="6094413" y="771525"/>
            <a:ext cx="3049587" cy="21494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onument à Paul Cézanne by Aristide Maillol5.jpg"/>
          <p:cNvPicPr>
            <a:picLocks noChangeAspect="1"/>
          </p:cNvPicPr>
          <p:nvPr/>
        </p:nvPicPr>
        <p:blipFill>
          <a:blip r:embed="rId2" cstate="print"/>
          <a:stretch>
            <a:fillRect/>
          </a:stretch>
        </p:blipFill>
        <p:spPr>
          <a:xfrm>
            <a:off x="395288" y="0"/>
            <a:ext cx="4168775" cy="5143500"/>
          </a:xfrm>
          <a:prstGeom prst="rect">
            <a:avLst/>
          </a:prstGeom>
          <a:ln>
            <a:noFill/>
          </a:ln>
          <a:effectLst>
            <a:outerShdw blurRad="292100" dist="139700" dir="2700000" algn="tl" rotWithShape="0">
              <a:srgbClr val="333333">
                <a:alpha val="65000"/>
              </a:srgbClr>
            </a:outerShdw>
          </a:effectLst>
        </p:spPr>
      </p:pic>
      <p:pic>
        <p:nvPicPr>
          <p:cNvPr id="3" name="Picture 2" descr="Monument à Paul Cézanne by Aristide Maillol6.jpg"/>
          <p:cNvPicPr>
            <a:picLocks noChangeAspect="1"/>
          </p:cNvPicPr>
          <p:nvPr/>
        </p:nvPicPr>
        <p:blipFill>
          <a:blip r:embed="rId3" cstate="print"/>
          <a:stretch>
            <a:fillRect/>
          </a:stretch>
        </p:blipFill>
        <p:spPr>
          <a:xfrm>
            <a:off x="4859338" y="0"/>
            <a:ext cx="3798887"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onument à Paul Cézanne by Aristide Maillol 1861-1944.jpg"/>
          <p:cNvPicPr>
            <a:picLocks noChangeAspect="1"/>
          </p:cNvPicPr>
          <p:nvPr/>
        </p:nvPicPr>
        <p:blipFill>
          <a:blip r:embed="rId2" cstate="print"/>
          <a:stretch>
            <a:fillRect/>
          </a:stretch>
        </p:blipFill>
        <p:spPr>
          <a:xfrm>
            <a:off x="3779838" y="0"/>
            <a:ext cx="5143500" cy="5143500"/>
          </a:xfrm>
          <a:prstGeom prst="rect">
            <a:avLst/>
          </a:prstGeom>
          <a:ln>
            <a:noFill/>
          </a:ln>
          <a:effectLst>
            <a:outerShdw blurRad="292100" dist="139700" dir="2700000" algn="tl" rotWithShape="0">
              <a:srgbClr val="333333">
                <a:alpha val="65000"/>
              </a:srgbClr>
            </a:outerShdw>
          </a:effectLst>
        </p:spPr>
      </p:pic>
      <p:pic>
        <p:nvPicPr>
          <p:cNvPr id="3" name="Picture 2" descr="Monument à Paul Cézanne by Aristide Maillol7.jpg"/>
          <p:cNvPicPr>
            <a:picLocks noChangeAspect="1"/>
          </p:cNvPicPr>
          <p:nvPr/>
        </p:nvPicPr>
        <p:blipFill>
          <a:blip r:embed="rId3" cstate="print"/>
          <a:stretch>
            <a:fillRect/>
          </a:stretch>
        </p:blipFill>
        <p:spPr>
          <a:xfrm>
            <a:off x="360363" y="0"/>
            <a:ext cx="3132137" cy="2478088"/>
          </a:xfrm>
          <a:prstGeom prst="rect">
            <a:avLst/>
          </a:prstGeom>
          <a:ln>
            <a:noFill/>
          </a:ln>
          <a:effectLst>
            <a:outerShdw blurRad="292100" dist="139700" dir="2700000" algn="tl" rotWithShape="0">
              <a:srgbClr val="333333">
                <a:alpha val="65000"/>
              </a:srgbClr>
            </a:outerShdw>
          </a:effectLst>
        </p:spPr>
      </p:pic>
      <p:pic>
        <p:nvPicPr>
          <p:cNvPr id="4" name="Picture 3" descr="Monument à Paul Cézanne by Aristide Maillol8.jpg"/>
          <p:cNvPicPr>
            <a:picLocks noChangeAspect="1"/>
          </p:cNvPicPr>
          <p:nvPr/>
        </p:nvPicPr>
        <p:blipFill>
          <a:blip r:embed="rId4" cstate="print"/>
          <a:stretch>
            <a:fillRect/>
          </a:stretch>
        </p:blipFill>
        <p:spPr>
          <a:xfrm>
            <a:off x="360363" y="2559050"/>
            <a:ext cx="3132137" cy="25844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onument à Paul Cézanne by Aristide Maillol 1861-1944a.jpg"/>
          <p:cNvPicPr>
            <a:picLocks noChangeAspect="1"/>
          </p:cNvPicPr>
          <p:nvPr/>
        </p:nvPicPr>
        <p:blipFill>
          <a:blip r:embed="rId2" cstate="print"/>
          <a:stretch>
            <a:fillRect/>
          </a:stretch>
        </p:blipFill>
        <p:spPr>
          <a:xfrm>
            <a:off x="2124075" y="0"/>
            <a:ext cx="6858000" cy="5143500"/>
          </a:xfrm>
          <a:prstGeom prst="rect">
            <a:avLst/>
          </a:prstGeom>
          <a:ln>
            <a:noFill/>
          </a:ln>
          <a:effectLst>
            <a:outerShdw blurRad="292100" dist="139700" dir="2700000" algn="tl" rotWithShape="0">
              <a:srgbClr val="333333">
                <a:alpha val="65000"/>
              </a:srgbClr>
            </a:outerShdw>
          </a:effectLst>
        </p:spPr>
      </p:pic>
      <p:sp>
        <p:nvSpPr>
          <p:cNvPr id="51203" name="Rectangle 3"/>
          <p:cNvSpPr>
            <a:spLocks noChangeArrowheads="1"/>
          </p:cNvSpPr>
          <p:nvPr/>
        </p:nvSpPr>
        <p:spPr bwMode="auto">
          <a:xfrm>
            <a:off x="107950" y="4156075"/>
            <a:ext cx="2016125" cy="830263"/>
          </a:xfrm>
          <a:prstGeom prst="rect">
            <a:avLst/>
          </a:prstGeom>
          <a:noFill/>
          <a:ln w="9525">
            <a:noFill/>
            <a:miter lim="800000"/>
            <a:headEnd/>
            <a:tailEnd/>
          </a:ln>
        </p:spPr>
        <p:txBody>
          <a:bodyPr>
            <a:spAutoFit/>
          </a:bodyPr>
          <a:lstStyle/>
          <a:p>
            <a:pPr algn="r"/>
            <a:r>
              <a:rPr lang="fr-FR" sz="1200">
                <a:solidFill>
                  <a:srgbClr val="FFFFFF"/>
                </a:solidFill>
                <a:latin typeface="Segoe Print" pitchFamily="2" charset="0"/>
              </a:rPr>
              <a:t>Monument à Paul Cézanne </a:t>
            </a:r>
          </a:p>
          <a:p>
            <a:pPr algn="r"/>
            <a:r>
              <a:rPr lang="fr-FR" sz="1200">
                <a:solidFill>
                  <a:srgbClr val="FFFFFF"/>
                </a:solidFill>
                <a:latin typeface="Segoe Print" pitchFamily="2" charset="0"/>
              </a:rPr>
              <a:t>by Aristide Maillol (1861-1944)</a:t>
            </a: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Monument à Paul Cézanne by Aristide Maillol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00793 Église Saint-Germain-l'Auxerrois.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53251" name="Rectangle 3"/>
          <p:cNvSpPr>
            <a:spLocks noChangeArrowheads="1"/>
          </p:cNvSpPr>
          <p:nvPr/>
        </p:nvSpPr>
        <p:spPr bwMode="auto">
          <a:xfrm>
            <a:off x="6875463" y="4156075"/>
            <a:ext cx="2268537" cy="830263"/>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Église Saint-Germain-l'Auxerrois</a:t>
            </a:r>
          </a:p>
          <a:p>
            <a:r>
              <a:rPr lang="fr-FR" sz="1200">
                <a:solidFill>
                  <a:srgbClr val="FFFFFF"/>
                </a:solidFill>
                <a:latin typeface="Segoe Print" pitchFamily="2" charset="0"/>
              </a:rPr>
              <a:t>situated at 2 Place du Louvre</a:t>
            </a:r>
            <a:endParaRPr lang="en-US" sz="1200">
              <a:solidFill>
                <a:srgbClr val="FFFFFF"/>
              </a:solidFill>
              <a:latin typeface="Segoe Print" pitchFamily="2" charset="0"/>
            </a:endParaRPr>
          </a:p>
        </p:txBody>
      </p:sp>
    </p:spTree>
  </p:cSld>
  <p:clrMapOvr>
    <a:masterClrMapping/>
  </p:clrMapOvr>
  <p:transition spd="slow" advTm="7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1" descr="P1000794 Église Saint-Germain-l'Auxerrois.JPG"/>
          <p:cNvPicPr>
            <a:picLocks noChangeAspect="1"/>
          </p:cNvPicPr>
          <p:nvPr/>
        </p:nvPicPr>
        <p:blipFill>
          <a:blip r:embed="rId2" cstate="print"/>
          <a:srcRect/>
          <a:stretch>
            <a:fillRect/>
          </a:stretch>
        </p:blipFill>
        <p:spPr bwMode="auto">
          <a:xfrm>
            <a:off x="5287963" y="0"/>
            <a:ext cx="3856037" cy="5143500"/>
          </a:xfrm>
          <a:prstGeom prst="rect">
            <a:avLst/>
          </a:prstGeom>
          <a:noFill/>
          <a:ln w="9525">
            <a:noFill/>
            <a:miter lim="800000"/>
            <a:headEnd/>
            <a:tailEnd/>
          </a:ln>
        </p:spPr>
      </p:pic>
      <p:pic>
        <p:nvPicPr>
          <p:cNvPr id="3" name="Picture 2" descr="P1000795 Église Saint-Germain-l'Auxerrois.JPG"/>
          <p:cNvPicPr>
            <a:picLocks noChangeAspect="1"/>
          </p:cNvPicPr>
          <p:nvPr/>
        </p:nvPicPr>
        <p:blipFill>
          <a:blip r:embed="rId3" cstate="print"/>
          <a:stretch>
            <a:fillRect/>
          </a:stretch>
        </p:blipFill>
        <p:spPr>
          <a:xfrm>
            <a:off x="0" y="0"/>
            <a:ext cx="5157788" cy="3867150"/>
          </a:xfrm>
          <a:prstGeom prst="rect">
            <a:avLst/>
          </a:prstGeom>
          <a:ln>
            <a:noFill/>
          </a:ln>
          <a:effectLst>
            <a:outerShdw blurRad="292100" dist="139700" dir="2700000" algn="tl" rotWithShape="0">
              <a:srgbClr val="333333">
                <a:alpha val="65000"/>
              </a:srgbClr>
            </a:outerShdw>
          </a:effectLst>
        </p:spPr>
      </p:pic>
      <p:sp>
        <p:nvSpPr>
          <p:cNvPr id="54276" name="Rectangle 3"/>
          <p:cNvSpPr>
            <a:spLocks noChangeArrowheads="1"/>
          </p:cNvSpPr>
          <p:nvPr/>
        </p:nvSpPr>
        <p:spPr bwMode="auto">
          <a:xfrm>
            <a:off x="179388" y="4156075"/>
            <a:ext cx="4897437" cy="830263"/>
          </a:xfrm>
          <a:prstGeom prst="rect">
            <a:avLst/>
          </a:prstGeom>
          <a:noFill/>
          <a:ln w="9525">
            <a:noFill/>
            <a:miter lim="800000"/>
            <a:headEnd/>
            <a:tailEnd/>
          </a:ln>
        </p:spPr>
        <p:txBody>
          <a:bodyPr>
            <a:spAutoFit/>
          </a:bodyPr>
          <a:lstStyle/>
          <a:p>
            <a:r>
              <a:rPr lang="fr-FR" sz="1200">
                <a:solidFill>
                  <a:srgbClr val="FFFFFF"/>
                </a:solidFill>
                <a:latin typeface="Segoe Print" pitchFamily="2" charset="0"/>
              </a:rPr>
              <a:t>Église Saint-Germain-l'Auxerrois</a:t>
            </a:r>
          </a:p>
          <a:p>
            <a:r>
              <a:rPr lang="en-US" sz="1200">
                <a:solidFill>
                  <a:srgbClr val="FFFFFF"/>
                </a:solidFill>
                <a:latin typeface="Segoe Print" pitchFamily="2" charset="0"/>
              </a:rPr>
              <a:t>Founded in the 7th century, the church was rebuilt many times over several centuries</a:t>
            </a:r>
          </a:p>
          <a:p>
            <a:r>
              <a:rPr lang="en-US" sz="1200">
                <a:solidFill>
                  <a:srgbClr val="FFFFFF"/>
                </a:solidFill>
                <a:latin typeface="Segoe Print" pitchFamily="2" charset="0"/>
              </a:rPr>
              <a:t>The north tower was added in 1860 </a:t>
            </a:r>
          </a:p>
        </p:txBody>
      </p:sp>
    </p:spTree>
  </p:cSld>
  <p:clrMapOvr>
    <a:masterClrMapping/>
  </p:clrMapOvr>
  <p:transition spd="slow" advTm="14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1000797 Paris .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55299" name="Rectangle 3"/>
          <p:cNvSpPr>
            <a:spLocks noChangeArrowheads="1"/>
          </p:cNvSpPr>
          <p:nvPr/>
        </p:nvSpPr>
        <p:spPr bwMode="auto">
          <a:xfrm>
            <a:off x="6948488" y="1749425"/>
            <a:ext cx="2124075" cy="461963"/>
          </a:xfrm>
          <a:prstGeom prst="rect">
            <a:avLst/>
          </a:prstGeom>
          <a:noFill/>
          <a:ln w="9525">
            <a:noFill/>
            <a:miter lim="800000"/>
            <a:headEnd/>
            <a:tailEnd/>
          </a:ln>
        </p:spPr>
        <p:txBody>
          <a:bodyPr>
            <a:spAutoFit/>
          </a:bodyPr>
          <a:lstStyle/>
          <a:p>
            <a:r>
              <a:rPr lang="en-US" sz="1200">
                <a:solidFill>
                  <a:srgbClr val="FFFFFF"/>
                </a:solidFill>
                <a:latin typeface="Segoe Print" pitchFamily="2" charset="0"/>
              </a:rPr>
              <a:t>This window display is really lovely</a:t>
            </a:r>
          </a:p>
        </p:txBody>
      </p:sp>
      <p:pic>
        <p:nvPicPr>
          <p:cNvPr id="4" name="Picture 3" descr="P1000796 Paris vitrinr.JPG"/>
          <p:cNvPicPr>
            <a:picLocks noChangeAspect="1"/>
          </p:cNvPicPr>
          <p:nvPr/>
        </p:nvPicPr>
        <p:blipFill>
          <a:blip r:embed="rId3" cstate="print"/>
          <a:stretch>
            <a:fillRect/>
          </a:stretch>
        </p:blipFill>
        <p:spPr>
          <a:xfrm>
            <a:off x="6938963" y="0"/>
            <a:ext cx="2205037" cy="1654175"/>
          </a:xfrm>
          <a:prstGeom prst="rect">
            <a:avLst/>
          </a:prstGeom>
          <a:ln>
            <a:noFill/>
          </a:ln>
          <a:effectLst>
            <a:outerShdw blurRad="292100" dist="139700" dir="2700000" algn="tl" rotWithShape="0">
              <a:srgbClr val="333333">
                <a:alpha val="65000"/>
              </a:srgbClr>
            </a:outerShdw>
          </a:effectLst>
        </p:spPr>
      </p:pic>
      <p:sp>
        <p:nvSpPr>
          <p:cNvPr id="55301" name="Rectangle 3"/>
          <p:cNvSpPr>
            <a:spLocks noChangeArrowheads="1"/>
          </p:cNvSpPr>
          <p:nvPr/>
        </p:nvSpPr>
        <p:spPr bwMode="auto">
          <a:xfrm>
            <a:off x="6911975" y="4670425"/>
            <a:ext cx="2124075" cy="277813"/>
          </a:xfrm>
          <a:prstGeom prst="rect">
            <a:avLst/>
          </a:prstGeom>
          <a:noFill/>
          <a:ln w="9525">
            <a:noFill/>
            <a:miter lim="800000"/>
            <a:headEnd/>
            <a:tailEnd/>
          </a:ln>
        </p:spPr>
        <p:txBody>
          <a:bodyPr>
            <a:spAutoFit/>
          </a:bodyPr>
          <a:lstStyle/>
          <a:p>
            <a:r>
              <a:rPr lang="en-US" sz="1200">
                <a:solidFill>
                  <a:srgbClr val="FFFFFF"/>
                </a:solidFill>
                <a:latin typeface="Segoe Print" pitchFamily="2" charset="0"/>
              </a:rPr>
              <a:t>Paris</a:t>
            </a:r>
          </a:p>
        </p:txBody>
      </p:sp>
    </p:spTree>
  </p:cSld>
  <p:clrMapOvr>
    <a:masterClrMapping/>
  </p:clrMapOvr>
  <p:transition spd="slow" advTm="7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descr="P1000836 A floating restaurant on the river Seine.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sp>
        <p:nvSpPr>
          <p:cNvPr id="56323" name="Rectangle 3"/>
          <p:cNvSpPr>
            <a:spLocks noChangeArrowheads="1"/>
          </p:cNvSpPr>
          <p:nvPr/>
        </p:nvSpPr>
        <p:spPr bwMode="auto">
          <a:xfrm>
            <a:off x="0" y="3759200"/>
            <a:ext cx="2268538" cy="1200150"/>
          </a:xfrm>
          <a:prstGeom prst="rect">
            <a:avLst/>
          </a:prstGeom>
          <a:noFill/>
          <a:ln w="9525">
            <a:noFill/>
            <a:miter lim="800000"/>
            <a:headEnd/>
            <a:tailEnd/>
          </a:ln>
        </p:spPr>
        <p:txBody>
          <a:bodyPr>
            <a:spAutoFit/>
          </a:bodyPr>
          <a:lstStyle/>
          <a:p>
            <a:pPr algn="r"/>
            <a:r>
              <a:rPr lang="en-US" sz="1200">
                <a:solidFill>
                  <a:srgbClr val="FFFFFF"/>
                </a:solidFill>
                <a:latin typeface="Segoe Print" pitchFamily="2" charset="0"/>
              </a:rPr>
              <a:t>Floating restaurant </a:t>
            </a:r>
            <a:r>
              <a:rPr lang="fr-FR" sz="1200">
                <a:solidFill>
                  <a:srgbClr val="FFFFFF"/>
                </a:solidFill>
                <a:latin typeface="Segoe Print" pitchFamily="2" charset="0"/>
              </a:rPr>
              <a:t>«O Fil de L'O»  on the River Seine by Quai de Montebello, beside Pont de l'Archeveche</a:t>
            </a:r>
          </a:p>
          <a:p>
            <a:pPr algn="r"/>
            <a:endParaRPr lang="en-US" sz="1200">
              <a:solidFill>
                <a:srgbClr val="FFFFFF"/>
              </a:solidFill>
              <a:latin typeface="Segoe Print" pitchFamily="2" charset="0"/>
            </a:endParaRPr>
          </a:p>
        </p:txBody>
      </p:sp>
    </p:spTree>
  </p:cSld>
  <p:clrMapOvr>
    <a:masterClrMapping/>
  </p:clrMapOvr>
  <p:transition spd="slow" advTm="7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0" y="4803775"/>
            <a:ext cx="7451725" cy="246063"/>
          </a:xfrm>
          <a:prstGeom prst="rect">
            <a:avLst/>
          </a:prstGeom>
          <a:noFill/>
          <a:ln w="9525">
            <a:noFill/>
            <a:miter lim="800000"/>
            <a:headEnd/>
            <a:tailEnd/>
          </a:ln>
        </p:spPr>
        <p:txBody>
          <a:bodyPr>
            <a:spAutoFit/>
          </a:bodyPr>
          <a:lstStyle/>
          <a:p>
            <a:pPr>
              <a:spcBef>
                <a:spcPct val="50000"/>
              </a:spcBef>
              <a:defRPr/>
            </a:pPr>
            <a:r>
              <a:rPr lang="en-US" sz="1000" dirty="0">
                <a:solidFill>
                  <a:schemeClr val="bg1"/>
                </a:solidFill>
                <a:latin typeface="Lucida Handwriting" pitchFamily="66" charset="0"/>
                <a:cs typeface="+mn-cs"/>
              </a:rPr>
              <a:t>Sound</a:t>
            </a:r>
            <a:r>
              <a:rPr lang="ro-RO" sz="1000" dirty="0">
                <a:solidFill>
                  <a:schemeClr val="bg1"/>
                </a:solidFill>
                <a:latin typeface="Lucida Handwriting" pitchFamily="66" charset="0"/>
                <a:cs typeface="+mn-cs"/>
              </a:rPr>
              <a:t>:</a:t>
            </a:r>
            <a:r>
              <a:rPr lang="en-US" sz="1000" dirty="0">
                <a:solidFill>
                  <a:schemeClr val="bg1"/>
                </a:solidFill>
                <a:latin typeface="Lucida Handwriting" pitchFamily="66" charset="0"/>
                <a:cs typeface="+mn-cs"/>
              </a:rPr>
              <a:t>         </a:t>
            </a:r>
            <a:r>
              <a:rPr lang="fr-FR" sz="1000" dirty="0">
                <a:solidFill>
                  <a:schemeClr val="bg1"/>
                </a:solidFill>
                <a:latin typeface="Lucida Handwriting" pitchFamily="66" charset="0"/>
                <a:cs typeface="+mn-cs"/>
              </a:rPr>
              <a:t>Mireille Mathieu - Paris  en  colère;  Johnny Hallyday - J'ai  oublié  de  vivre</a:t>
            </a:r>
          </a:p>
        </p:txBody>
      </p:sp>
      <p:pic>
        <p:nvPicPr>
          <p:cNvPr id="4" name="Picture 3" descr="cd_gold12"/>
          <p:cNvPicPr>
            <a:picLocks noChangeAspect="1" noChangeArrowheads="1" noCrop="1"/>
          </p:cNvPicPr>
          <p:nvPr/>
        </p:nvPicPr>
        <p:blipFill>
          <a:blip r:embed="rId4" cstate="print"/>
          <a:srcRect/>
          <a:stretch>
            <a:fillRect/>
          </a:stretch>
        </p:blipFill>
        <p:spPr bwMode="auto">
          <a:xfrm>
            <a:off x="611188" y="4818063"/>
            <a:ext cx="360362" cy="325437"/>
          </a:xfrm>
          <a:prstGeom prst="rect">
            <a:avLst/>
          </a:prstGeom>
          <a:noFill/>
          <a:ln w="9525">
            <a:noFill/>
            <a:miter lim="800000"/>
            <a:headEnd/>
            <a:tailEnd/>
          </a:ln>
        </p:spPr>
      </p:pic>
      <p:pic>
        <p:nvPicPr>
          <p:cNvPr id="5" name="Picture 2" descr="clip-monde-continents"/>
          <p:cNvPicPr>
            <a:picLocks noChangeAspect="1" noChangeArrowheads="1" noCrop="1"/>
          </p:cNvPicPr>
          <p:nvPr/>
        </p:nvPicPr>
        <p:blipFill>
          <a:blip r:embed="rId5" cstate="print">
            <a:duotone>
              <a:prstClr val="black"/>
              <a:srgbClr val="00B0F0">
                <a:tint val="45000"/>
                <a:satMod val="400000"/>
              </a:srgbClr>
            </a:duotone>
          </a:blip>
          <a:stretch>
            <a:fillRect/>
          </a:stretch>
        </p:blipFill>
        <p:spPr bwMode="auto">
          <a:xfrm>
            <a:off x="6012160" y="123478"/>
            <a:ext cx="2985704" cy="1635646"/>
          </a:xfrm>
          <a:prstGeom prst="rect">
            <a:avLst/>
          </a:prstGeom>
          <a:ln>
            <a:noFill/>
          </a:ln>
          <a:effectLst>
            <a:outerShdw blurRad="292100" dist="139700" dir="2700000" algn="tl" rotWithShape="0">
              <a:srgbClr val="333333">
                <a:alpha val="65000"/>
              </a:srgbClr>
            </a:outerShdw>
          </a:effectLst>
          <a:scene3d>
            <a:camera prst="orthographicFront"/>
            <a:lightRig rig="sunset" dir="t"/>
          </a:scene3d>
        </p:spPr>
      </p:pic>
      <p:sp>
        <p:nvSpPr>
          <p:cNvPr id="6" name="Text Box 3"/>
          <p:cNvSpPr txBox="1">
            <a:spLocks noChangeArrowheads="1"/>
          </p:cNvSpPr>
          <p:nvPr/>
        </p:nvSpPr>
        <p:spPr bwMode="auto">
          <a:xfrm>
            <a:off x="6049963" y="3475038"/>
            <a:ext cx="3635375" cy="1113382"/>
          </a:xfrm>
          <a:prstGeom prst="rect">
            <a:avLst/>
          </a:prstGeom>
          <a:noFill/>
          <a:ln w="9525">
            <a:noFill/>
            <a:miter lim="800000"/>
            <a:headEnd/>
            <a:tailEnd/>
          </a:ln>
        </p:spPr>
        <p:txBody>
          <a:bodyPr>
            <a:spAutoFit/>
          </a:bodyPr>
          <a:lstStyle/>
          <a:p>
            <a:pPr>
              <a:spcBef>
                <a:spcPts val="600"/>
              </a:spcBef>
              <a:defRPr/>
            </a:pPr>
            <a:r>
              <a:rPr lang="en-US" sz="1100" dirty="0">
                <a:solidFill>
                  <a:schemeClr val="bg1"/>
                </a:solidFill>
                <a:latin typeface="Lucida Handwriting" pitchFamily="66" charset="0"/>
                <a:cs typeface="+mn-cs"/>
              </a:rPr>
              <a:t>Text: Internet</a:t>
            </a:r>
          </a:p>
          <a:p>
            <a:pPr>
              <a:spcBef>
                <a:spcPts val="600"/>
              </a:spcBef>
              <a:defRPr/>
            </a:pPr>
            <a:r>
              <a:rPr lang="en-US" sz="1100" dirty="0">
                <a:solidFill>
                  <a:schemeClr val="bg1"/>
                </a:solidFill>
                <a:latin typeface="Lucida Handwriting" pitchFamily="66" charset="0"/>
                <a:cs typeface="+mn-cs"/>
              </a:rPr>
              <a:t>Pictures: </a:t>
            </a:r>
            <a:r>
              <a:rPr lang="en-US" sz="1100" dirty="0" smtClean="0">
                <a:solidFill>
                  <a:schemeClr val="bg1"/>
                </a:solidFill>
                <a:latin typeface="Lucida Handwriting" pitchFamily="66" charset="0"/>
                <a:cs typeface="+mn-cs"/>
              </a:rPr>
              <a:t>Internet &amp; Adrian </a:t>
            </a:r>
            <a:r>
              <a:rPr lang="en-US" sz="1100" dirty="0" err="1">
                <a:solidFill>
                  <a:schemeClr val="bg1"/>
                </a:solidFill>
                <a:latin typeface="Lucida Handwriting" pitchFamily="66" charset="0"/>
                <a:cs typeface="+mn-cs"/>
              </a:rPr>
              <a:t>Moac</a:t>
            </a:r>
            <a:r>
              <a:rPr lang="ro-RO" sz="1100" dirty="0" smtClean="0">
                <a:solidFill>
                  <a:schemeClr val="bg1"/>
                </a:solidFill>
                <a:latin typeface="Segoe Print" pitchFamily="2" charset="0"/>
                <a:cs typeface="+mn-cs"/>
              </a:rPr>
              <a:t>ă</a:t>
            </a:r>
            <a:endParaRPr lang="en-US" sz="1100" dirty="0">
              <a:solidFill>
                <a:schemeClr val="bg1"/>
              </a:solidFill>
              <a:latin typeface="Lucida Handwriting" pitchFamily="66" charset="0"/>
              <a:cs typeface="+mn-cs"/>
            </a:endParaRPr>
          </a:p>
          <a:p>
            <a:pPr>
              <a:spcBef>
                <a:spcPts val="600"/>
              </a:spcBef>
              <a:defRPr/>
            </a:pPr>
            <a:r>
              <a:rPr lang="en-US" sz="800" dirty="0">
                <a:solidFill>
                  <a:schemeClr val="bg1"/>
                </a:solidFill>
                <a:latin typeface="Lucida Handwriting" pitchFamily="66" charset="0"/>
                <a:cs typeface="+mn-cs"/>
              </a:rPr>
              <a:t>All  copyrights  belong  to  their  respective  owners </a:t>
            </a:r>
          </a:p>
          <a:p>
            <a:pPr>
              <a:spcBef>
                <a:spcPts val="600"/>
              </a:spcBef>
              <a:defRPr/>
            </a:pPr>
            <a:r>
              <a:rPr lang="en-US" sz="1100" dirty="0">
                <a:solidFill>
                  <a:schemeClr val="bg1"/>
                </a:solidFill>
                <a:latin typeface="Lucida Handwriting" pitchFamily="66" charset="0"/>
                <a:cs typeface="+mn-cs"/>
              </a:rPr>
              <a:t>Presentation</a:t>
            </a:r>
            <a:r>
              <a:rPr lang="ro-RO" sz="1100" dirty="0">
                <a:solidFill>
                  <a:schemeClr val="bg1"/>
                </a:solidFill>
                <a:latin typeface="Lucida Handwriting" pitchFamily="66" charset="0"/>
                <a:cs typeface="+mn-cs"/>
              </a:rPr>
              <a:t>: Sanda Foi</a:t>
            </a:r>
            <a:r>
              <a:rPr lang="ro-RO" sz="1100" dirty="0">
                <a:solidFill>
                  <a:schemeClr val="bg1"/>
                </a:solidFill>
                <a:latin typeface="Segoe Print" pitchFamily="2" charset="0"/>
                <a:cs typeface="+mn-cs"/>
              </a:rPr>
              <a:t>ş</a:t>
            </a:r>
            <a:r>
              <a:rPr lang="ro-RO" sz="1100" dirty="0">
                <a:solidFill>
                  <a:schemeClr val="bg1"/>
                </a:solidFill>
                <a:latin typeface="Lucida Handwriting" pitchFamily="66" charset="0"/>
                <a:cs typeface="+mn-cs"/>
              </a:rPr>
              <a:t>oreanu</a:t>
            </a:r>
            <a:endParaRPr lang="en-US" sz="1100" dirty="0">
              <a:solidFill>
                <a:schemeClr val="bg1"/>
              </a:solidFill>
              <a:latin typeface="Lucida Handwriting" pitchFamily="66" charset="0"/>
              <a:cs typeface="+mn-cs"/>
            </a:endParaRPr>
          </a:p>
          <a:p>
            <a:pPr>
              <a:lnSpc>
                <a:spcPct val="115000"/>
              </a:lnSpc>
              <a:spcAft>
                <a:spcPts val="0"/>
              </a:spcAft>
              <a:defRPr/>
            </a:pPr>
            <a:r>
              <a:rPr lang="en-US" sz="900" u="sng" dirty="0">
                <a:solidFill>
                  <a:srgbClr val="0000FF"/>
                </a:solidFill>
                <a:latin typeface="Lucida Handwriting"/>
                <a:ea typeface="Calibri"/>
                <a:cs typeface="Times New Roman"/>
                <a:hlinkClick r:id="rId6"/>
              </a:rPr>
              <a:t>https://plus.google.com/+SandaMichaela</a:t>
            </a:r>
            <a:endParaRPr lang="en-US" sz="1050" dirty="0">
              <a:latin typeface="Calibri"/>
              <a:ea typeface="Calibri"/>
              <a:cs typeface="Times New Roman"/>
            </a:endParaRPr>
          </a:p>
        </p:txBody>
      </p:sp>
      <p:sp>
        <p:nvSpPr>
          <p:cNvPr id="57350" name="TextBox 6"/>
          <p:cNvSpPr txBox="1">
            <a:spLocks noChangeArrowheads="1"/>
          </p:cNvSpPr>
          <p:nvPr/>
        </p:nvSpPr>
        <p:spPr bwMode="auto">
          <a:xfrm rot="-5400000">
            <a:off x="7652544" y="3652044"/>
            <a:ext cx="2736850" cy="246062"/>
          </a:xfrm>
          <a:prstGeom prst="rect">
            <a:avLst/>
          </a:prstGeom>
          <a:noFill/>
          <a:ln w="9525">
            <a:noFill/>
            <a:miter lim="800000"/>
            <a:headEnd/>
            <a:tailEnd/>
          </a:ln>
        </p:spPr>
        <p:txBody>
          <a:bodyPr>
            <a:spAutoFit/>
          </a:bodyPr>
          <a:lstStyle/>
          <a:p>
            <a:r>
              <a:rPr lang="en-US" sz="1000">
                <a:solidFill>
                  <a:schemeClr val="bg1"/>
                </a:solidFill>
              </a:rPr>
              <a:t>201</a:t>
            </a:r>
            <a:r>
              <a:rPr lang="ro-RO" sz="1000">
                <a:solidFill>
                  <a:schemeClr val="bg1"/>
                </a:solidFill>
              </a:rPr>
              <a:t>8</a:t>
            </a:r>
            <a:endParaRPr lang="en-US" sz="1000">
              <a:solidFill>
                <a:schemeClr val="bg1"/>
              </a:solidFill>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theme/theme1.xml><?xml version="1.0" encoding="utf-8"?>
<a:theme xmlns:a="http://schemas.openxmlformats.org/drawingml/2006/main" name="!1 Paris A walk in Paris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oledo2">
  <a:themeElements>
    <a:clrScheme name="">
      <a:dk1>
        <a:srgbClr val="333300"/>
      </a:dk1>
      <a:lt1>
        <a:srgbClr val="E5D58A"/>
      </a:lt1>
      <a:dk2>
        <a:srgbClr val="000000"/>
      </a:dk2>
      <a:lt2>
        <a:srgbClr val="969696"/>
      </a:lt2>
      <a:accent1>
        <a:srgbClr val="E5D58A"/>
      </a:accent1>
      <a:accent2>
        <a:srgbClr val="DDCA41"/>
      </a:accent2>
      <a:accent3>
        <a:srgbClr val="F0E7C4"/>
      </a:accent3>
      <a:accent4>
        <a:srgbClr val="2A2A00"/>
      </a:accent4>
      <a:accent5>
        <a:srgbClr val="F0E7C4"/>
      </a:accent5>
      <a:accent6>
        <a:srgbClr val="C8B73A"/>
      </a:accent6>
      <a:hlink>
        <a:srgbClr val="999933"/>
      </a:hlink>
      <a:folHlink>
        <a:srgbClr val="666633"/>
      </a:folHlink>
    </a:clrScheme>
    <a:fontScheme name="03 toledo">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03 toledo 1">
        <a:dk1>
          <a:srgbClr val="333300"/>
        </a:dk1>
        <a:lt1>
          <a:srgbClr val="FFFFFF"/>
        </a:lt1>
        <a:dk2>
          <a:srgbClr val="000000"/>
        </a:dk2>
        <a:lt2>
          <a:srgbClr val="969696"/>
        </a:lt2>
        <a:accent1>
          <a:srgbClr val="EAEAEA"/>
        </a:accent1>
        <a:accent2>
          <a:srgbClr val="969696"/>
        </a:accent2>
        <a:accent3>
          <a:srgbClr val="FFFFFF"/>
        </a:accent3>
        <a:accent4>
          <a:srgbClr val="2A2A00"/>
        </a:accent4>
        <a:accent5>
          <a:srgbClr val="F3F3F3"/>
        </a:accent5>
        <a:accent6>
          <a:srgbClr val="878787"/>
        </a:accent6>
        <a:hlink>
          <a:srgbClr val="5F5F5F"/>
        </a:hlink>
        <a:folHlink>
          <a:srgbClr val="CBCBCB"/>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 Paris A walk in Paris9</Template>
  <TotalTime>435</TotalTime>
  <Words>533</Words>
  <Application>Microsoft Office PowerPoint</Application>
  <PresentationFormat>On-screen Show (16:9)</PresentationFormat>
  <Paragraphs>109</Paragraphs>
  <Slides>53</Slides>
  <Notes>7</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53</vt:i4>
      </vt:variant>
    </vt:vector>
  </HeadingPairs>
  <TitlesOfParts>
    <vt:vector size="61" baseType="lpstr">
      <vt:lpstr>Arial</vt:lpstr>
      <vt:lpstr>Calibri</vt:lpstr>
      <vt:lpstr>Times New Roman</vt:lpstr>
      <vt:lpstr>Wingdings</vt:lpstr>
      <vt:lpstr>Segoe Print</vt:lpstr>
      <vt:lpstr>Lucida Handwriting</vt:lpstr>
      <vt:lpstr>!1 Paris A walk in Paris9</vt:lpstr>
      <vt:lpstr>Toledo2</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walk in Paris10</dc:title>
  <dc:subject>Paris</dc:subject>
  <dc:creator>sanda foișoreanu</dc:creator>
  <cp:keywords>Paris</cp:keywords>
  <dc:description>Sound: MMathieu - Paris en colère; Johnny Hallyday - J'ai oublié de vivre</dc:description>
  <cp:lastModifiedBy>sanda foișoreanu</cp:lastModifiedBy>
  <cp:revision>44</cp:revision>
  <dcterms:created xsi:type="dcterms:W3CDTF">2018-03-06T15:24:12Z</dcterms:created>
  <dcterms:modified xsi:type="dcterms:W3CDTF">2018-03-07T10:59:19Z</dcterms:modified>
</cp:coreProperties>
</file>