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62" r:id="rId4"/>
    <p:sldId id="267" r:id="rId5"/>
    <p:sldId id="286" r:id="rId6"/>
    <p:sldId id="257" r:id="rId7"/>
    <p:sldId id="258" r:id="rId8"/>
    <p:sldId id="294" r:id="rId9"/>
    <p:sldId id="295" r:id="rId10"/>
    <p:sldId id="281" r:id="rId11"/>
    <p:sldId id="283" r:id="rId12"/>
    <p:sldId id="266" r:id="rId13"/>
    <p:sldId id="265" r:id="rId14"/>
    <p:sldId id="273" r:id="rId15"/>
    <p:sldId id="274" r:id="rId16"/>
    <p:sldId id="272" r:id="rId17"/>
    <p:sldId id="276" r:id="rId18"/>
    <p:sldId id="275" r:id="rId19"/>
    <p:sldId id="279" r:id="rId20"/>
    <p:sldId id="278" r:id="rId21"/>
    <p:sldId id="277" r:id="rId22"/>
    <p:sldId id="282" r:id="rId23"/>
    <p:sldId id="308" r:id="rId24"/>
    <p:sldId id="280" r:id="rId25"/>
    <p:sldId id="284" r:id="rId26"/>
    <p:sldId id="305" r:id="rId27"/>
    <p:sldId id="291" r:id="rId28"/>
    <p:sldId id="310" r:id="rId29"/>
    <p:sldId id="306" r:id="rId30"/>
    <p:sldId id="288" r:id="rId31"/>
    <p:sldId id="293" r:id="rId32"/>
    <p:sldId id="292" r:id="rId33"/>
    <p:sldId id="309" r:id="rId34"/>
    <p:sldId id="313" r:id="rId35"/>
    <p:sldId id="327" r:id="rId36"/>
    <p:sldId id="302" r:id="rId37"/>
    <p:sldId id="324" r:id="rId38"/>
    <p:sldId id="317" r:id="rId39"/>
    <p:sldId id="321" r:id="rId40"/>
    <p:sldId id="314" r:id="rId41"/>
    <p:sldId id="316" r:id="rId42"/>
    <p:sldId id="322" r:id="rId43"/>
    <p:sldId id="297" r:id="rId44"/>
    <p:sldId id="318" r:id="rId45"/>
    <p:sldId id="320" r:id="rId46"/>
    <p:sldId id="328" r:id="rId47"/>
    <p:sldId id="312" r:id="rId48"/>
    <p:sldId id="325" r:id="rId49"/>
    <p:sldId id="323" r:id="rId50"/>
    <p:sldId id="300" r:id="rId51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DdDJe5eI5Ew0H1xyRQAjA==" hashData="xpiqTIW86eQcCaOxL5vz1i01Ja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86041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66943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305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60803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19342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45666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50719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19028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67517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0471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5546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DF817-652F-47F6-8F9D-FD0E4A14D51D}" type="datetimeFigureOut">
              <a:rPr lang="pt-PT" smtClean="0"/>
              <a:t>13-04-2014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22B44B-555A-40D6-9D71-35B6AF4529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47078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ângulo 5"/>
          <p:cNvSpPr/>
          <p:nvPr/>
        </p:nvSpPr>
        <p:spPr>
          <a:xfrm>
            <a:off x="251520" y="260648"/>
            <a:ext cx="4680520" cy="208823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Túnel Pedonal</a:t>
            </a:r>
          </a:p>
          <a:p>
            <a:pPr algn="ctr"/>
            <a:r>
              <a:rPr lang="pt-PT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Alcântara</a:t>
            </a:r>
          </a:p>
          <a:p>
            <a:pPr algn="ctr"/>
            <a:r>
              <a:rPr lang="pt-PT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Lisboa</a:t>
            </a:r>
            <a:endParaRPr lang="pt-PT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251521" y="4941168"/>
            <a:ext cx="6336703" cy="18002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pt-PT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PT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Imagens&amp;Apresentação</a:t>
            </a:r>
            <a:endParaRPr lang="pt-PT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PT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Necy</a:t>
            </a:r>
            <a:r>
              <a:rPr lang="pt-PT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Guerreiro</a:t>
            </a:r>
            <a:endParaRPr lang="pt-PT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6674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  <p:sndAc>
          <p:stSnd loop="1">
            <p:snd r:embed="rId2" name="Carlos Paredes_Balada Coimbra.wav"/>
          </p:stSnd>
        </p:sndAc>
      </p:transition>
    </mc:Choice>
    <mc:Fallback>
      <p:transition spd="slow" advClick="0" advTm="5000">
        <p:circle/>
        <p:sndAc>
          <p:stSnd loop="1">
            <p:snd r:embed="rId2" name="Carlos Paredes_Balada Coimb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41" y="-31782"/>
            <a:ext cx="9186376" cy="6889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708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76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199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27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294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73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21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9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87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089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986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31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126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7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76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31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704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92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493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7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341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743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87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5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4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239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92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36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68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991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12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076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24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763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139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3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28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888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27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986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684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74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773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69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531453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721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49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520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07704" y="5226784"/>
            <a:ext cx="597363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atura MT Script Capitals" panose="03020802060602070202" pitchFamily="66" charset="0"/>
              </a:rPr>
              <a:t> </a:t>
            </a:r>
            <a:endParaRPr lang="pt-PT" sz="2000" dirty="0" smtClean="0">
              <a:latin typeface="Matura MT Script Capitals" panose="03020802060602070202" pitchFamily="66" charset="0"/>
            </a:endParaRPr>
          </a:p>
          <a:p>
            <a:r>
              <a:rPr lang="pt-PT" sz="2000" dirty="0" smtClean="0">
                <a:latin typeface="Matura MT Script Capitals" panose="03020802060602070202" pitchFamily="66" charset="0"/>
              </a:rPr>
              <a:t>Imagens &amp; Formatação </a:t>
            </a:r>
            <a:r>
              <a:rPr lang="pt-PT" sz="2000" dirty="0" err="1" smtClean="0">
                <a:latin typeface="Matura MT Script Capitals" panose="03020802060602070202" pitchFamily="66" charset="0"/>
              </a:rPr>
              <a:t>Necy</a:t>
            </a:r>
            <a:r>
              <a:rPr lang="pt-PT" sz="2000" dirty="0" smtClean="0">
                <a:latin typeface="Matura MT Script Capitals" panose="03020802060602070202" pitchFamily="66" charset="0"/>
              </a:rPr>
              <a:t> Guerreiro</a:t>
            </a:r>
          </a:p>
          <a:p>
            <a:r>
              <a:rPr lang="pt-PT" sz="2000" dirty="0" smtClean="0">
                <a:latin typeface="Matura MT Script Capitals" panose="03020802060602070202" pitchFamily="66" charset="0"/>
              </a:rPr>
              <a:t>       Fundo musical “ Carlos Paredes “</a:t>
            </a:r>
          </a:p>
          <a:p>
            <a:r>
              <a:rPr lang="pt-PT" sz="2000" dirty="0" smtClean="0">
                <a:latin typeface="Matura MT Script Capitals" panose="03020802060602070202" pitchFamily="66" charset="0"/>
              </a:rPr>
              <a:t>             necyguerreiro@gmail.com</a:t>
            </a:r>
          </a:p>
          <a:p>
            <a:r>
              <a:rPr lang="pt-PT" sz="2000" dirty="0" smtClean="0">
                <a:latin typeface="Matura MT Script Capitals" panose="03020802060602070202" pitchFamily="66" charset="0"/>
              </a:rPr>
              <a:t>               Lisboa - Portugal</a:t>
            </a:r>
            <a:endParaRPr lang="pt-PT" sz="2000" dirty="0"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77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26</Words>
  <Application>Microsoft Office PowerPoint</Application>
  <PresentationFormat>Apresentação no Ecrã (4:3)</PresentationFormat>
  <Paragraphs>14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50</vt:i4>
      </vt:variant>
    </vt:vector>
  </HeadingPairs>
  <TitlesOfParts>
    <vt:vector size="5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11</cp:revision>
  <dcterms:created xsi:type="dcterms:W3CDTF">2014-04-13T11:24:55Z</dcterms:created>
  <dcterms:modified xsi:type="dcterms:W3CDTF">2014-04-13T13:13:00Z</dcterms:modified>
</cp:coreProperties>
</file>